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sldIdLst>
    <p:sldId id="256" r:id="rId2"/>
    <p:sldId id="257" r:id="rId3"/>
    <p:sldId id="258" r:id="rId4"/>
    <p:sldId id="259" r:id="rId5"/>
    <p:sldId id="268" r:id="rId6"/>
    <p:sldId id="261" r:id="rId7"/>
    <p:sldId id="273" r:id="rId8"/>
    <p:sldId id="263" r:id="rId9"/>
    <p:sldId id="267" r:id="rId10"/>
    <p:sldId id="264" r:id="rId11"/>
    <p:sldId id="266" r:id="rId12"/>
    <p:sldId id="271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7A39"/>
    <a:srgbClr val="0D3F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64102E-7733-412A-B2CF-34B4163315D2}" v="20" dt="2021-06-25T04:15:18.5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98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kkalamattath, JulianJossen" userId="S::julian_jossen@dell.com::1d9497df-1f00-4954-89ff-ed3a2f692f6a" providerId="AD" clId="Web-{4664102E-7733-412A-B2CF-34B4163315D2}"/>
    <pc:docChg chg="modSld">
      <pc:chgData name="Chakkalamattath, JulianJossen" userId="S::julian_jossen@dell.com::1d9497df-1f00-4954-89ff-ed3a2f692f6a" providerId="AD" clId="Web-{4664102E-7733-412A-B2CF-34B4163315D2}" dt="2021-06-25T04:15:16.812" v="8" actId="20577"/>
      <pc:docMkLst>
        <pc:docMk/>
      </pc:docMkLst>
      <pc:sldChg chg="modSp">
        <pc:chgData name="Chakkalamattath, JulianJossen" userId="S::julian_jossen@dell.com::1d9497df-1f00-4954-89ff-ed3a2f692f6a" providerId="AD" clId="Web-{4664102E-7733-412A-B2CF-34B4163315D2}" dt="2021-06-25T04:15:16.812" v="8" actId="20577"/>
        <pc:sldMkLst>
          <pc:docMk/>
          <pc:sldMk cId="2441344158" sldId="258"/>
        </pc:sldMkLst>
        <pc:spChg chg="mod">
          <ac:chgData name="Chakkalamattath, JulianJossen" userId="S::julian_jossen@dell.com::1d9497df-1f00-4954-89ff-ed3a2f692f6a" providerId="AD" clId="Web-{4664102E-7733-412A-B2CF-34B4163315D2}" dt="2021-06-25T04:15:16.812" v="8" actId="20577"/>
          <ac:spMkLst>
            <pc:docMk/>
            <pc:sldMk cId="2441344158" sldId="258"/>
            <ac:spMk id="8" creationId="{27A922ED-162D-4BA3-9027-F0F4A27F9895}"/>
          </ac:spMkLst>
        </pc:spChg>
      </pc:sldChg>
      <pc:sldChg chg="delSp">
        <pc:chgData name="Chakkalamattath, JulianJossen" userId="S::julian_jossen@dell.com::1d9497df-1f00-4954-89ff-ed3a2f692f6a" providerId="AD" clId="Web-{4664102E-7733-412A-B2CF-34B4163315D2}" dt="2021-06-25T04:07:57.218" v="1"/>
        <pc:sldMkLst>
          <pc:docMk/>
          <pc:sldMk cId="994019152" sldId="268"/>
        </pc:sldMkLst>
        <pc:spChg chg="del">
          <ac:chgData name="Chakkalamattath, JulianJossen" userId="S::julian_jossen@dell.com::1d9497df-1f00-4954-89ff-ed3a2f692f6a" providerId="AD" clId="Web-{4664102E-7733-412A-B2CF-34B4163315D2}" dt="2021-06-25T04:07:57.218" v="1"/>
          <ac:spMkLst>
            <pc:docMk/>
            <pc:sldMk cId="994019152" sldId="268"/>
            <ac:spMk id="2" creationId="{98A33083-9BB5-469D-9C7A-F42B02C7DC0F}"/>
          </ac:spMkLst>
        </pc:spChg>
        <pc:spChg chg="del">
          <ac:chgData name="Chakkalamattath, JulianJossen" userId="S::julian_jossen@dell.com::1d9497df-1f00-4954-89ff-ed3a2f692f6a" providerId="AD" clId="Web-{4664102E-7733-412A-B2CF-34B4163315D2}" dt="2021-06-25T04:07:54.609" v="0"/>
          <ac:spMkLst>
            <pc:docMk/>
            <pc:sldMk cId="994019152" sldId="268"/>
            <ac:spMk id="3" creationId="{B6BF8468-2FAB-4C7C-8FFE-9D305D604DF3}"/>
          </ac:spMkLst>
        </pc:sp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8C693D-49E3-429B-A53F-C3CD98EF2D3D}" type="doc">
      <dgm:prSet loTypeId="urn:microsoft.com/office/officeart/2005/8/layout/vList2" loCatId="list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014A2F1-BFF0-4BBC-8B9C-307598188B5C}">
      <dgm:prSet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</a:rPr>
            <a:t>An online website is developed to facilitate collection and reuse/recycle of used household materials through an authorized channel.</a:t>
          </a:r>
        </a:p>
        <a:p>
          <a:r>
            <a:rPr lang="en-US" sz="2000" dirty="0">
              <a:solidFill>
                <a:schemeClr val="tx1"/>
              </a:solidFill>
            </a:rPr>
            <a:t>Users can schedule pick-up,  Agencies will collect and do the needful in sustainable ways ( Recycle , Reuse). </a:t>
          </a:r>
        </a:p>
        <a:p>
          <a:r>
            <a:rPr lang="en-US" sz="2000" dirty="0">
              <a:solidFill>
                <a:schemeClr val="tx1"/>
              </a:solidFill>
            </a:rPr>
            <a:t>Based on products collected users will be rewarded/paid.</a:t>
          </a:r>
        </a:p>
      </dgm:t>
    </dgm:pt>
    <dgm:pt modelId="{A131E87A-ACF7-4860-9478-5EB2860123F7}" type="parTrans" cxnId="{6FCDF55B-1665-497B-940A-D8B028FDB48D}">
      <dgm:prSet/>
      <dgm:spPr/>
      <dgm:t>
        <a:bodyPr/>
        <a:lstStyle/>
        <a:p>
          <a:endParaRPr lang="en-US"/>
        </a:p>
      </dgm:t>
    </dgm:pt>
    <dgm:pt modelId="{86729008-3B89-4802-A755-CF56F24EEF7E}" type="sibTrans" cxnId="{6FCDF55B-1665-497B-940A-D8B028FDB48D}">
      <dgm:prSet/>
      <dgm:spPr/>
      <dgm:t>
        <a:bodyPr/>
        <a:lstStyle/>
        <a:p>
          <a:endParaRPr lang="en-US"/>
        </a:p>
      </dgm:t>
    </dgm:pt>
    <dgm:pt modelId="{F96296AE-A973-4BC3-8B9F-A8B2671B8A97}" type="pres">
      <dgm:prSet presAssocID="{3D8C693D-49E3-429B-A53F-C3CD98EF2D3D}" presName="linear" presStyleCnt="0">
        <dgm:presLayoutVars>
          <dgm:animLvl val="lvl"/>
          <dgm:resizeHandles val="exact"/>
        </dgm:presLayoutVars>
      </dgm:prSet>
      <dgm:spPr/>
    </dgm:pt>
    <dgm:pt modelId="{ACF811E4-AD0C-4263-BC4A-4BE8B9B15E1E}" type="pres">
      <dgm:prSet presAssocID="{B014A2F1-BFF0-4BBC-8B9C-307598188B5C}" presName="parentText" presStyleLbl="node1" presStyleIdx="0" presStyleCnt="1" custLinFactNeighborX="1307" custLinFactNeighborY="386">
        <dgm:presLayoutVars>
          <dgm:chMax val="0"/>
          <dgm:bulletEnabled val="1"/>
        </dgm:presLayoutVars>
      </dgm:prSet>
      <dgm:spPr/>
    </dgm:pt>
  </dgm:ptLst>
  <dgm:cxnLst>
    <dgm:cxn modelId="{E056CF1E-AB1F-4B1E-8760-155D8880247D}" type="presOf" srcId="{B014A2F1-BFF0-4BBC-8B9C-307598188B5C}" destId="{ACF811E4-AD0C-4263-BC4A-4BE8B9B15E1E}" srcOrd="0" destOrd="0" presId="urn:microsoft.com/office/officeart/2005/8/layout/vList2"/>
    <dgm:cxn modelId="{6FCDF55B-1665-497B-940A-D8B028FDB48D}" srcId="{3D8C693D-49E3-429B-A53F-C3CD98EF2D3D}" destId="{B014A2F1-BFF0-4BBC-8B9C-307598188B5C}" srcOrd="0" destOrd="0" parTransId="{A131E87A-ACF7-4860-9478-5EB2860123F7}" sibTransId="{86729008-3B89-4802-A755-CF56F24EEF7E}"/>
    <dgm:cxn modelId="{CE2A3A63-4E6E-4AFE-A69E-63376E1C709B}" type="presOf" srcId="{3D8C693D-49E3-429B-A53F-C3CD98EF2D3D}" destId="{F96296AE-A973-4BC3-8B9F-A8B2671B8A97}" srcOrd="0" destOrd="0" presId="urn:microsoft.com/office/officeart/2005/8/layout/vList2"/>
    <dgm:cxn modelId="{92CC824C-89B2-4689-82C4-6236B12922EB}" type="presParOf" srcId="{F96296AE-A973-4BC3-8B9F-A8B2671B8A97}" destId="{ACF811E4-AD0C-4263-BC4A-4BE8B9B15E1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8C693D-49E3-429B-A53F-C3CD98EF2D3D}" type="doc">
      <dgm:prSet loTypeId="urn:microsoft.com/office/officeart/2005/8/layout/vList2" loCatId="list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014A2F1-BFF0-4BBC-8B9C-307598188B5C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</a:rPr>
            <a:t>Rewarding mechanism</a:t>
          </a:r>
        </a:p>
      </dgm:t>
    </dgm:pt>
    <dgm:pt modelId="{A131E87A-ACF7-4860-9478-5EB2860123F7}" type="parTrans" cxnId="{6FCDF55B-1665-497B-940A-D8B028FDB48D}">
      <dgm:prSet/>
      <dgm:spPr/>
      <dgm:t>
        <a:bodyPr/>
        <a:lstStyle/>
        <a:p>
          <a:endParaRPr lang="en-US"/>
        </a:p>
      </dgm:t>
    </dgm:pt>
    <dgm:pt modelId="{86729008-3B89-4802-A755-CF56F24EEF7E}" type="sibTrans" cxnId="{6FCDF55B-1665-497B-940A-D8B028FDB48D}">
      <dgm:prSet/>
      <dgm:spPr/>
      <dgm:t>
        <a:bodyPr/>
        <a:lstStyle/>
        <a:p>
          <a:endParaRPr lang="en-US"/>
        </a:p>
      </dgm:t>
    </dgm:pt>
    <dgm:pt modelId="{34436D52-1127-457D-8AEF-16356843355B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</a:rPr>
            <a:t>Provision to choose pick-up date and time</a:t>
          </a:r>
        </a:p>
      </dgm:t>
    </dgm:pt>
    <dgm:pt modelId="{3A267252-38B2-4BBD-9E63-E9ED577A9AC0}" type="parTrans" cxnId="{E6CC58A8-4DE4-458C-B9B6-75B26ACEC8EA}">
      <dgm:prSet/>
      <dgm:spPr/>
      <dgm:t>
        <a:bodyPr/>
        <a:lstStyle/>
        <a:p>
          <a:endParaRPr lang="en-US"/>
        </a:p>
      </dgm:t>
    </dgm:pt>
    <dgm:pt modelId="{8F290F18-87D9-45FD-872C-7006A15023F2}" type="sibTrans" cxnId="{E6CC58A8-4DE4-458C-B9B6-75B26ACEC8EA}">
      <dgm:prSet/>
      <dgm:spPr/>
      <dgm:t>
        <a:bodyPr/>
        <a:lstStyle/>
        <a:p>
          <a:endParaRPr lang="en-US"/>
        </a:p>
      </dgm:t>
    </dgm:pt>
    <dgm:pt modelId="{2EDA0776-F655-4ACE-BCAB-34288B2DF097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</a:rPr>
            <a:t>Reselling of reusable items</a:t>
          </a:r>
        </a:p>
      </dgm:t>
    </dgm:pt>
    <dgm:pt modelId="{EB8658E0-1F40-45F2-ABE9-5B578DC84C41}" type="parTrans" cxnId="{8CE13AEA-0A58-440B-8C56-8D7F7A01D9E4}">
      <dgm:prSet/>
      <dgm:spPr/>
      <dgm:t>
        <a:bodyPr/>
        <a:lstStyle/>
        <a:p>
          <a:endParaRPr lang="en-US"/>
        </a:p>
      </dgm:t>
    </dgm:pt>
    <dgm:pt modelId="{6E659D02-E5C1-484F-92DD-E05860184045}" type="sibTrans" cxnId="{8CE13AEA-0A58-440B-8C56-8D7F7A01D9E4}">
      <dgm:prSet/>
      <dgm:spPr/>
      <dgm:t>
        <a:bodyPr/>
        <a:lstStyle/>
        <a:p>
          <a:endParaRPr lang="en-US"/>
        </a:p>
      </dgm:t>
    </dgm:pt>
    <dgm:pt modelId="{D4DBC0DF-6D27-456E-A09D-D2BFE0B21446}">
      <dgm:prSet custT="1"/>
      <dgm:spPr/>
      <dgm:t>
        <a:bodyPr/>
        <a:lstStyle/>
        <a:p>
          <a:r>
            <a:rPr lang="en-US" sz="1800" dirty="0">
              <a:solidFill>
                <a:schemeClr val="tx1"/>
              </a:solidFill>
            </a:rPr>
            <a:t>Secure collection through authorized channel</a:t>
          </a:r>
        </a:p>
      </dgm:t>
    </dgm:pt>
    <dgm:pt modelId="{86F623B7-1419-4F47-94A8-F6DA54968CE3}" type="parTrans" cxnId="{8640AE3A-CD75-439A-95F0-634A3AF33E4E}">
      <dgm:prSet/>
      <dgm:spPr/>
      <dgm:t>
        <a:bodyPr/>
        <a:lstStyle/>
        <a:p>
          <a:endParaRPr lang="en-US"/>
        </a:p>
      </dgm:t>
    </dgm:pt>
    <dgm:pt modelId="{F98A8852-79C6-4751-9052-9B70FB4DD06D}" type="sibTrans" cxnId="{8640AE3A-CD75-439A-95F0-634A3AF33E4E}">
      <dgm:prSet/>
      <dgm:spPr/>
      <dgm:t>
        <a:bodyPr/>
        <a:lstStyle/>
        <a:p>
          <a:endParaRPr lang="en-US"/>
        </a:p>
      </dgm:t>
    </dgm:pt>
    <dgm:pt modelId="{E3727860-9115-426D-B44B-C8A57DFDE006}">
      <dgm:prSet custT="1"/>
      <dgm:spPr/>
      <dgm:t>
        <a:bodyPr/>
        <a:lstStyle/>
        <a:p>
          <a:r>
            <a:rPr lang="en-US" sz="1800" dirty="0">
              <a:solidFill>
                <a:srgbClr val="000000"/>
              </a:solidFill>
              <a:latin typeface="Gill Sans MT" panose="020B0502020104020203"/>
              <a:ea typeface="+mn-ea"/>
              <a:cs typeface="+mn-cs"/>
            </a:rPr>
            <a:t>Organized channel for recyclable/reusable products management </a:t>
          </a:r>
          <a:endParaRPr lang="en-US" sz="1800" dirty="0">
            <a:solidFill>
              <a:schemeClr val="tx1"/>
            </a:solidFill>
          </a:endParaRPr>
        </a:p>
      </dgm:t>
    </dgm:pt>
    <dgm:pt modelId="{845BF37F-6F95-487B-9C1E-8D35F19E03A0}" type="parTrans" cxnId="{0293095B-BA00-49DA-99E5-37FE272D180C}">
      <dgm:prSet/>
      <dgm:spPr/>
      <dgm:t>
        <a:bodyPr/>
        <a:lstStyle/>
        <a:p>
          <a:endParaRPr lang="en-US"/>
        </a:p>
      </dgm:t>
    </dgm:pt>
    <dgm:pt modelId="{4D71815A-AEF4-4B47-8116-54917A7CEA87}" type="sibTrans" cxnId="{0293095B-BA00-49DA-99E5-37FE272D180C}">
      <dgm:prSet/>
      <dgm:spPr/>
      <dgm:t>
        <a:bodyPr/>
        <a:lstStyle/>
        <a:p>
          <a:endParaRPr lang="en-US"/>
        </a:p>
      </dgm:t>
    </dgm:pt>
    <dgm:pt modelId="{F96296AE-A973-4BC3-8B9F-A8B2671B8A97}" type="pres">
      <dgm:prSet presAssocID="{3D8C693D-49E3-429B-A53F-C3CD98EF2D3D}" presName="linear" presStyleCnt="0">
        <dgm:presLayoutVars>
          <dgm:animLvl val="lvl"/>
          <dgm:resizeHandles val="exact"/>
        </dgm:presLayoutVars>
      </dgm:prSet>
      <dgm:spPr/>
    </dgm:pt>
    <dgm:pt modelId="{ACF811E4-AD0C-4263-BC4A-4BE8B9B15E1E}" type="pres">
      <dgm:prSet presAssocID="{B014A2F1-BFF0-4BBC-8B9C-307598188B5C}" presName="parentText" presStyleLbl="node1" presStyleIdx="0" presStyleCnt="5" custLinFactY="200000" custLinFactNeighborX="-657" custLinFactNeighborY="237433">
        <dgm:presLayoutVars>
          <dgm:chMax val="0"/>
          <dgm:bulletEnabled val="1"/>
        </dgm:presLayoutVars>
      </dgm:prSet>
      <dgm:spPr/>
    </dgm:pt>
    <dgm:pt modelId="{FA8F5AE9-DBEC-4AE6-ADA2-27E7880B8168}" type="pres">
      <dgm:prSet presAssocID="{86729008-3B89-4802-A755-CF56F24EEF7E}" presName="spacer" presStyleCnt="0"/>
      <dgm:spPr/>
    </dgm:pt>
    <dgm:pt modelId="{0185D6AD-EB0D-4DA1-99E8-5A436FD4DE6A}" type="pres">
      <dgm:prSet presAssocID="{34436D52-1127-457D-8AEF-16356843355B}" presName="parentText" presStyleLbl="node1" presStyleIdx="1" presStyleCnt="5" custLinFactY="-91031" custLinFactNeighborX="1607" custLinFactNeighborY="-100000">
        <dgm:presLayoutVars>
          <dgm:chMax val="0"/>
          <dgm:bulletEnabled val="1"/>
        </dgm:presLayoutVars>
      </dgm:prSet>
      <dgm:spPr/>
    </dgm:pt>
    <dgm:pt modelId="{7D52920D-8622-4AD9-A8A4-73644F96D618}" type="pres">
      <dgm:prSet presAssocID="{8F290F18-87D9-45FD-872C-7006A15023F2}" presName="spacer" presStyleCnt="0"/>
      <dgm:spPr/>
    </dgm:pt>
    <dgm:pt modelId="{7D64597A-ABD3-492A-A59C-018230DA62F1}" type="pres">
      <dgm:prSet presAssocID="{2EDA0776-F655-4ACE-BCAB-34288B2DF097}" presName="parentText" presStyleLbl="node1" presStyleIdx="2" presStyleCnt="5" custLinFactY="100000" custLinFactNeighborX="-657" custLinFactNeighborY="127127">
        <dgm:presLayoutVars>
          <dgm:chMax val="0"/>
          <dgm:bulletEnabled val="1"/>
        </dgm:presLayoutVars>
      </dgm:prSet>
      <dgm:spPr/>
    </dgm:pt>
    <dgm:pt modelId="{7384D2F7-9019-4AFB-9DAC-3C153BAE010E}" type="pres">
      <dgm:prSet presAssocID="{6E659D02-E5C1-484F-92DD-E05860184045}" presName="spacer" presStyleCnt="0"/>
      <dgm:spPr/>
    </dgm:pt>
    <dgm:pt modelId="{2DC8CAA5-015E-4998-A3AA-AA19A4D59DE8}" type="pres">
      <dgm:prSet presAssocID="{D4DBC0DF-6D27-456E-A09D-D2BFE0B21446}" presName="parentText" presStyleLbl="node1" presStyleIdx="3" presStyleCnt="5" custLinFactY="-193893" custLinFactNeighborX="1307" custLinFactNeighborY="-200000">
        <dgm:presLayoutVars>
          <dgm:chMax val="0"/>
          <dgm:bulletEnabled val="1"/>
        </dgm:presLayoutVars>
      </dgm:prSet>
      <dgm:spPr/>
    </dgm:pt>
    <dgm:pt modelId="{6958FCF8-6B1C-4585-B038-3C26EA161B61}" type="pres">
      <dgm:prSet presAssocID="{F98A8852-79C6-4751-9052-9B70FB4DD06D}" presName="spacer" presStyleCnt="0"/>
      <dgm:spPr/>
    </dgm:pt>
    <dgm:pt modelId="{FF9BF783-F8F6-4FA3-94DF-DBB8D86D06CD}" type="pres">
      <dgm:prSet presAssocID="{E3727860-9115-426D-B44B-C8A57DFDE00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056CF1E-AB1F-4B1E-8760-155D8880247D}" type="presOf" srcId="{B014A2F1-BFF0-4BBC-8B9C-307598188B5C}" destId="{ACF811E4-AD0C-4263-BC4A-4BE8B9B15E1E}" srcOrd="0" destOrd="0" presId="urn:microsoft.com/office/officeart/2005/8/layout/vList2"/>
    <dgm:cxn modelId="{C1AAD920-3C88-42ED-80D1-12C9218CEE77}" type="presOf" srcId="{D4DBC0DF-6D27-456E-A09D-D2BFE0B21446}" destId="{2DC8CAA5-015E-4998-A3AA-AA19A4D59DE8}" srcOrd="0" destOrd="0" presId="urn:microsoft.com/office/officeart/2005/8/layout/vList2"/>
    <dgm:cxn modelId="{8640AE3A-CD75-439A-95F0-634A3AF33E4E}" srcId="{3D8C693D-49E3-429B-A53F-C3CD98EF2D3D}" destId="{D4DBC0DF-6D27-456E-A09D-D2BFE0B21446}" srcOrd="3" destOrd="0" parTransId="{86F623B7-1419-4F47-94A8-F6DA54968CE3}" sibTransId="{F98A8852-79C6-4751-9052-9B70FB4DD06D}"/>
    <dgm:cxn modelId="{0293095B-BA00-49DA-99E5-37FE272D180C}" srcId="{3D8C693D-49E3-429B-A53F-C3CD98EF2D3D}" destId="{E3727860-9115-426D-B44B-C8A57DFDE006}" srcOrd="4" destOrd="0" parTransId="{845BF37F-6F95-487B-9C1E-8D35F19E03A0}" sibTransId="{4D71815A-AEF4-4B47-8116-54917A7CEA87}"/>
    <dgm:cxn modelId="{6FCDF55B-1665-497B-940A-D8B028FDB48D}" srcId="{3D8C693D-49E3-429B-A53F-C3CD98EF2D3D}" destId="{B014A2F1-BFF0-4BBC-8B9C-307598188B5C}" srcOrd="0" destOrd="0" parTransId="{A131E87A-ACF7-4860-9478-5EB2860123F7}" sibTransId="{86729008-3B89-4802-A755-CF56F24EEF7E}"/>
    <dgm:cxn modelId="{CE2A3A63-4E6E-4AFE-A69E-63376E1C709B}" type="presOf" srcId="{3D8C693D-49E3-429B-A53F-C3CD98EF2D3D}" destId="{F96296AE-A973-4BC3-8B9F-A8B2671B8A97}" srcOrd="0" destOrd="0" presId="urn:microsoft.com/office/officeart/2005/8/layout/vList2"/>
    <dgm:cxn modelId="{EC770747-606D-4B55-8732-31EBAE1C771C}" type="presOf" srcId="{E3727860-9115-426D-B44B-C8A57DFDE006}" destId="{FF9BF783-F8F6-4FA3-94DF-DBB8D86D06CD}" srcOrd="0" destOrd="0" presId="urn:microsoft.com/office/officeart/2005/8/layout/vList2"/>
    <dgm:cxn modelId="{79FDB19B-225D-45EA-973F-5FCED020FC48}" type="presOf" srcId="{34436D52-1127-457D-8AEF-16356843355B}" destId="{0185D6AD-EB0D-4DA1-99E8-5A436FD4DE6A}" srcOrd="0" destOrd="0" presId="urn:microsoft.com/office/officeart/2005/8/layout/vList2"/>
    <dgm:cxn modelId="{E6CC58A8-4DE4-458C-B9B6-75B26ACEC8EA}" srcId="{3D8C693D-49E3-429B-A53F-C3CD98EF2D3D}" destId="{34436D52-1127-457D-8AEF-16356843355B}" srcOrd="1" destOrd="0" parTransId="{3A267252-38B2-4BBD-9E63-E9ED577A9AC0}" sibTransId="{8F290F18-87D9-45FD-872C-7006A15023F2}"/>
    <dgm:cxn modelId="{8CE13AEA-0A58-440B-8C56-8D7F7A01D9E4}" srcId="{3D8C693D-49E3-429B-A53F-C3CD98EF2D3D}" destId="{2EDA0776-F655-4ACE-BCAB-34288B2DF097}" srcOrd="2" destOrd="0" parTransId="{EB8658E0-1F40-45F2-ABE9-5B578DC84C41}" sibTransId="{6E659D02-E5C1-484F-92DD-E05860184045}"/>
    <dgm:cxn modelId="{483FD8ED-9087-4ABF-9D64-B363A9B64C2D}" type="presOf" srcId="{2EDA0776-F655-4ACE-BCAB-34288B2DF097}" destId="{7D64597A-ABD3-492A-A59C-018230DA62F1}" srcOrd="0" destOrd="0" presId="urn:microsoft.com/office/officeart/2005/8/layout/vList2"/>
    <dgm:cxn modelId="{92CC824C-89B2-4689-82C4-6236B12922EB}" type="presParOf" srcId="{F96296AE-A973-4BC3-8B9F-A8B2671B8A97}" destId="{ACF811E4-AD0C-4263-BC4A-4BE8B9B15E1E}" srcOrd="0" destOrd="0" presId="urn:microsoft.com/office/officeart/2005/8/layout/vList2"/>
    <dgm:cxn modelId="{42438286-9A4D-4E87-AC96-55EE6318D743}" type="presParOf" srcId="{F96296AE-A973-4BC3-8B9F-A8B2671B8A97}" destId="{FA8F5AE9-DBEC-4AE6-ADA2-27E7880B8168}" srcOrd="1" destOrd="0" presId="urn:microsoft.com/office/officeart/2005/8/layout/vList2"/>
    <dgm:cxn modelId="{B6A762DB-F9BC-4E09-BADC-91479B4031AB}" type="presParOf" srcId="{F96296AE-A973-4BC3-8B9F-A8B2671B8A97}" destId="{0185D6AD-EB0D-4DA1-99E8-5A436FD4DE6A}" srcOrd="2" destOrd="0" presId="urn:microsoft.com/office/officeart/2005/8/layout/vList2"/>
    <dgm:cxn modelId="{73EC0BB9-634B-4410-A654-FE35AE8C2635}" type="presParOf" srcId="{F96296AE-A973-4BC3-8B9F-A8B2671B8A97}" destId="{7D52920D-8622-4AD9-A8A4-73644F96D618}" srcOrd="3" destOrd="0" presId="urn:microsoft.com/office/officeart/2005/8/layout/vList2"/>
    <dgm:cxn modelId="{B156117D-ECBF-4F2A-899A-C10120D2CEC1}" type="presParOf" srcId="{F96296AE-A973-4BC3-8B9F-A8B2671B8A97}" destId="{7D64597A-ABD3-492A-A59C-018230DA62F1}" srcOrd="4" destOrd="0" presId="urn:microsoft.com/office/officeart/2005/8/layout/vList2"/>
    <dgm:cxn modelId="{A06BE467-E4C4-447C-BA76-550E4521EBDE}" type="presParOf" srcId="{F96296AE-A973-4BC3-8B9F-A8B2671B8A97}" destId="{7384D2F7-9019-4AFB-9DAC-3C153BAE010E}" srcOrd="5" destOrd="0" presId="urn:microsoft.com/office/officeart/2005/8/layout/vList2"/>
    <dgm:cxn modelId="{B40D1944-2669-4992-893E-03B7FFA18C61}" type="presParOf" srcId="{F96296AE-A973-4BC3-8B9F-A8B2671B8A97}" destId="{2DC8CAA5-015E-4998-A3AA-AA19A4D59DE8}" srcOrd="6" destOrd="0" presId="urn:microsoft.com/office/officeart/2005/8/layout/vList2"/>
    <dgm:cxn modelId="{54017A0E-9DE3-4820-8EE8-F6C1E6291F65}" type="presParOf" srcId="{F96296AE-A973-4BC3-8B9F-A8B2671B8A97}" destId="{6958FCF8-6B1C-4585-B038-3C26EA161B61}" srcOrd="7" destOrd="0" presId="urn:microsoft.com/office/officeart/2005/8/layout/vList2"/>
    <dgm:cxn modelId="{E0399B00-D8CE-4632-B170-901C2D609836}" type="presParOf" srcId="{F96296AE-A973-4BC3-8B9F-A8B2671B8A97}" destId="{FF9BF783-F8F6-4FA3-94DF-DBB8D86D06C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21E0536-D69A-470E-9F0A-2E6C3F22EEE7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C0469B4B-931C-454B-9694-6F04FFDDFB5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Introducing Mobile App</a:t>
          </a:r>
        </a:p>
      </dgm:t>
    </dgm:pt>
    <dgm:pt modelId="{4F2C76C1-7CD6-40F0-A085-8BF068B07657}" type="parTrans" cxnId="{328386C2-EF0D-4C65-B031-8D851BBA1FC5}">
      <dgm:prSet/>
      <dgm:spPr/>
      <dgm:t>
        <a:bodyPr/>
        <a:lstStyle/>
        <a:p>
          <a:endParaRPr lang="en-US"/>
        </a:p>
      </dgm:t>
    </dgm:pt>
    <dgm:pt modelId="{9D5D8758-ADC1-4BF4-B078-AC4A2F8CB807}" type="sibTrans" cxnId="{328386C2-EF0D-4C65-B031-8D851BBA1FC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E253436-C824-4817-90C9-7BD52B61C80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Better rewarding schemes</a:t>
          </a:r>
        </a:p>
      </dgm:t>
    </dgm:pt>
    <dgm:pt modelId="{04772D2D-3BC9-468D-ADCF-B46D10DCA04B}" type="parTrans" cxnId="{064AC90F-61F2-4528-8EF0-FECEE458E4C0}">
      <dgm:prSet/>
      <dgm:spPr/>
      <dgm:t>
        <a:bodyPr/>
        <a:lstStyle/>
        <a:p>
          <a:endParaRPr lang="en-US"/>
        </a:p>
      </dgm:t>
    </dgm:pt>
    <dgm:pt modelId="{A16ABE67-B1BB-4E3A-A780-F11C48F09154}" type="sibTrans" cxnId="{064AC90F-61F2-4528-8EF0-FECEE458E4C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10D1886-E854-440F-848F-A9267940553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More user engagement using ML</a:t>
          </a:r>
        </a:p>
      </dgm:t>
    </dgm:pt>
    <dgm:pt modelId="{26D374BB-BCF8-47FB-B9D4-7E4B2BA3EC56}" type="parTrans" cxnId="{ECFA96DC-AB51-49E9-8FCB-A4B3940900FD}">
      <dgm:prSet/>
      <dgm:spPr/>
      <dgm:t>
        <a:bodyPr/>
        <a:lstStyle/>
        <a:p>
          <a:endParaRPr lang="en-US"/>
        </a:p>
      </dgm:t>
    </dgm:pt>
    <dgm:pt modelId="{4B3E4B1A-8B32-4BDB-896B-7A23B3F69FB5}" type="sibTrans" cxnId="{ECFA96DC-AB51-49E9-8FCB-A4B3940900F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4FB9D85D-7771-4DA5-AB19-2DB8837B101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Establishing a channel with  local shop, online website, etc. and cover more areas</a:t>
          </a:r>
        </a:p>
      </dgm:t>
    </dgm:pt>
    <dgm:pt modelId="{07706167-5A99-4F15-9856-CBCB109C2711}" type="parTrans" cxnId="{137B9192-71EE-497E-A203-E0DA8DEA4C1E}">
      <dgm:prSet/>
      <dgm:spPr/>
      <dgm:t>
        <a:bodyPr/>
        <a:lstStyle/>
        <a:p>
          <a:endParaRPr lang="en-US"/>
        </a:p>
      </dgm:t>
    </dgm:pt>
    <dgm:pt modelId="{9F8F2621-E034-40E4-A2CB-692597C72AB4}" type="sibTrans" cxnId="{137B9192-71EE-497E-A203-E0DA8DEA4C1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42FD5F8-DD13-43A1-B9D8-7E7F36E90AA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dirty="0"/>
            <a:t>DIY Learning videos</a:t>
          </a:r>
        </a:p>
      </dgm:t>
    </dgm:pt>
    <dgm:pt modelId="{25800FA1-3DD9-4D23-8822-8136C804F261}" type="parTrans" cxnId="{23128609-795A-4429-83DA-79F7F0136784}">
      <dgm:prSet/>
      <dgm:spPr/>
      <dgm:t>
        <a:bodyPr/>
        <a:lstStyle/>
        <a:p>
          <a:endParaRPr lang="en-US"/>
        </a:p>
      </dgm:t>
    </dgm:pt>
    <dgm:pt modelId="{F5CCAE06-C883-41E1-A27C-D8F7346C5774}" type="sibTrans" cxnId="{23128609-795A-4429-83DA-79F7F0136784}">
      <dgm:prSet/>
      <dgm:spPr/>
      <dgm:t>
        <a:bodyPr/>
        <a:lstStyle/>
        <a:p>
          <a:endParaRPr lang="en-US"/>
        </a:p>
      </dgm:t>
    </dgm:pt>
    <dgm:pt modelId="{4D4B2BA2-90A2-4A5C-8B32-DF6E0B995514}" type="pres">
      <dgm:prSet presAssocID="{921E0536-D69A-470E-9F0A-2E6C3F22EEE7}" presName="root" presStyleCnt="0">
        <dgm:presLayoutVars>
          <dgm:dir/>
          <dgm:resizeHandles val="exact"/>
        </dgm:presLayoutVars>
      </dgm:prSet>
      <dgm:spPr/>
    </dgm:pt>
    <dgm:pt modelId="{918F96B5-2ADE-42B0-B656-EED0A6359F7D}" type="pres">
      <dgm:prSet presAssocID="{921E0536-D69A-470E-9F0A-2E6C3F22EEE7}" presName="container" presStyleCnt="0">
        <dgm:presLayoutVars>
          <dgm:dir/>
          <dgm:resizeHandles val="exact"/>
        </dgm:presLayoutVars>
      </dgm:prSet>
      <dgm:spPr/>
    </dgm:pt>
    <dgm:pt modelId="{552399B5-B063-4ACA-ADE0-B62C1494A431}" type="pres">
      <dgm:prSet presAssocID="{C0469B4B-931C-454B-9694-6F04FFDDFB5E}" presName="compNode" presStyleCnt="0"/>
      <dgm:spPr/>
    </dgm:pt>
    <dgm:pt modelId="{773D55A6-2BF4-4BF2-AB9C-3EE1991C1667}" type="pres">
      <dgm:prSet presAssocID="{C0469B4B-931C-454B-9694-6F04FFDDFB5E}" presName="iconBgRect" presStyleLbl="bgShp" presStyleIdx="0" presStyleCnt="5" custLinFactNeighborX="44439"/>
      <dgm:spPr/>
    </dgm:pt>
    <dgm:pt modelId="{855B6B8F-3232-41CA-AD4E-D6F3DE7BB252}" type="pres">
      <dgm:prSet presAssocID="{C0469B4B-931C-454B-9694-6F04FFDDFB5E}" presName="iconRect" presStyleLbl="node1" presStyleIdx="0" presStyleCnt="5" custLinFactNeighborX="7661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8BF77DE1-8B01-4BF2-99AE-0A622A5979FD}" type="pres">
      <dgm:prSet presAssocID="{C0469B4B-931C-454B-9694-6F04FFDDFB5E}" presName="spaceRect" presStyleCnt="0"/>
      <dgm:spPr/>
    </dgm:pt>
    <dgm:pt modelId="{DE601BD4-94B0-4B4B-BA0D-8BBE395CA1B6}" type="pres">
      <dgm:prSet presAssocID="{C0469B4B-931C-454B-9694-6F04FFDDFB5E}" presName="textRect" presStyleLbl="revTx" presStyleIdx="0" presStyleCnt="5" custScaleX="73591" custLinFactNeighborX="7584">
        <dgm:presLayoutVars>
          <dgm:chMax val="1"/>
          <dgm:chPref val="1"/>
        </dgm:presLayoutVars>
      </dgm:prSet>
      <dgm:spPr/>
    </dgm:pt>
    <dgm:pt modelId="{FF11A796-141E-4FCE-A11A-563F0EA1CF6A}" type="pres">
      <dgm:prSet presAssocID="{9D5D8758-ADC1-4BF4-B078-AC4A2F8CB807}" presName="sibTrans" presStyleLbl="sibTrans2D1" presStyleIdx="0" presStyleCnt="0"/>
      <dgm:spPr/>
    </dgm:pt>
    <dgm:pt modelId="{0B7783DE-5680-4CEF-A19B-DE047B6E54D9}" type="pres">
      <dgm:prSet presAssocID="{FE253436-C824-4817-90C9-7BD52B61C80B}" presName="compNode" presStyleCnt="0"/>
      <dgm:spPr/>
    </dgm:pt>
    <dgm:pt modelId="{B34B5B09-9A25-4243-9CBC-39993504BF37}" type="pres">
      <dgm:prSet presAssocID="{FE253436-C824-4817-90C9-7BD52B61C80B}" presName="iconBgRect" presStyleLbl="bgShp" presStyleIdx="1" presStyleCnt="5" custLinFactNeighborX="-11495"/>
      <dgm:spPr/>
    </dgm:pt>
    <dgm:pt modelId="{45CBB83A-992A-47A5-83AA-37E38B59BA76}" type="pres">
      <dgm:prSet presAssocID="{FE253436-C824-4817-90C9-7BD52B61C80B}" presName="iconRect" presStyleLbl="node1" presStyleIdx="1" presStyleCnt="5" custLinFactNeighborX="-1801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43B94EE5-B373-4880-8EAC-AA17C3950034}" type="pres">
      <dgm:prSet presAssocID="{FE253436-C824-4817-90C9-7BD52B61C80B}" presName="spaceRect" presStyleCnt="0"/>
      <dgm:spPr/>
    </dgm:pt>
    <dgm:pt modelId="{8090ADDA-42AD-4199-B920-2E41E5C8B02B}" type="pres">
      <dgm:prSet presAssocID="{FE253436-C824-4817-90C9-7BD52B61C80B}" presName="textRect" presStyleLbl="revTx" presStyleIdx="1" presStyleCnt="5" custScaleX="92064" custLinFactNeighborX="-7735">
        <dgm:presLayoutVars>
          <dgm:chMax val="1"/>
          <dgm:chPref val="1"/>
        </dgm:presLayoutVars>
      </dgm:prSet>
      <dgm:spPr/>
    </dgm:pt>
    <dgm:pt modelId="{F8420C85-3D5D-4AB9-959F-85839CA31AF4}" type="pres">
      <dgm:prSet presAssocID="{A16ABE67-B1BB-4E3A-A780-F11C48F09154}" presName="sibTrans" presStyleLbl="sibTrans2D1" presStyleIdx="0" presStyleCnt="0"/>
      <dgm:spPr/>
    </dgm:pt>
    <dgm:pt modelId="{D30C550B-4A99-4583-9550-8245B3E0CC5A}" type="pres">
      <dgm:prSet presAssocID="{F10D1886-E854-440F-848F-A92679405538}" presName="compNode" presStyleCnt="0"/>
      <dgm:spPr/>
    </dgm:pt>
    <dgm:pt modelId="{B2298F62-1177-4261-9FE3-E4B35C782AEF}" type="pres">
      <dgm:prSet presAssocID="{F10D1886-E854-440F-848F-A92679405538}" presName="iconBgRect" presStyleLbl="bgShp" presStyleIdx="2" presStyleCnt="5" custLinFactNeighborX="-30457"/>
      <dgm:spPr/>
    </dgm:pt>
    <dgm:pt modelId="{C97CDDFE-A554-4935-B87E-497F2931E215}" type="pres">
      <dgm:prSet presAssocID="{F10D1886-E854-440F-848F-A92679405538}" presName="iconRect" presStyleLbl="node1" presStyleIdx="2" presStyleCnt="5" custLinFactNeighborX="-5435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rget Audience"/>
        </a:ext>
      </dgm:extLst>
    </dgm:pt>
    <dgm:pt modelId="{81BC0D16-5920-447D-8A6B-BE273AB0CEF7}" type="pres">
      <dgm:prSet presAssocID="{F10D1886-E854-440F-848F-A92679405538}" presName="spaceRect" presStyleCnt="0"/>
      <dgm:spPr/>
    </dgm:pt>
    <dgm:pt modelId="{AF50CB33-FD3A-4223-BE42-9FEE374A2295}" type="pres">
      <dgm:prSet presAssocID="{F10D1886-E854-440F-848F-A92679405538}" presName="textRect" presStyleLbl="revTx" presStyleIdx="2" presStyleCnt="5" custScaleX="74675" custLinFactNeighborX="-27474">
        <dgm:presLayoutVars>
          <dgm:chMax val="1"/>
          <dgm:chPref val="1"/>
        </dgm:presLayoutVars>
      </dgm:prSet>
      <dgm:spPr/>
    </dgm:pt>
    <dgm:pt modelId="{9AA1BB3D-ABB6-4904-B20D-1FA70CD3DDD9}" type="pres">
      <dgm:prSet presAssocID="{4B3E4B1A-8B32-4BDB-896B-7A23B3F69FB5}" presName="sibTrans" presStyleLbl="sibTrans2D1" presStyleIdx="0" presStyleCnt="0"/>
      <dgm:spPr/>
    </dgm:pt>
    <dgm:pt modelId="{2B8BF902-EDDC-4E0A-BF2C-8D8F8512FE76}" type="pres">
      <dgm:prSet presAssocID="{4FB9D85D-7771-4DA5-AB19-2DB8837B1016}" presName="compNode" presStyleCnt="0"/>
      <dgm:spPr/>
    </dgm:pt>
    <dgm:pt modelId="{90D24256-A3DB-4613-90B4-2FB104E41D46}" type="pres">
      <dgm:prSet presAssocID="{4FB9D85D-7771-4DA5-AB19-2DB8837B1016}" presName="iconBgRect" presStyleLbl="bgShp" presStyleIdx="3" presStyleCnt="5" custLinFactX="80381" custLinFactNeighborX="100000"/>
      <dgm:spPr/>
    </dgm:pt>
    <dgm:pt modelId="{96D90252-970E-49BE-B98C-BE54D7DDC151}" type="pres">
      <dgm:prSet presAssocID="{4FB9D85D-7771-4DA5-AB19-2DB8837B1016}" presName="iconRect" presStyleLbl="node1" presStyleIdx="3" presStyleCnt="5" custLinFactX="111030" custLinFactNeighborX="200000"/>
      <dgm:spPr>
        <a:blipFill rotWithShape="1"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Kiosk"/>
        </a:ext>
      </dgm:extLst>
    </dgm:pt>
    <dgm:pt modelId="{53FB9EE9-40E8-46E0-B0F3-DE94722C63AC}" type="pres">
      <dgm:prSet presAssocID="{4FB9D85D-7771-4DA5-AB19-2DB8837B1016}" presName="spaceRect" presStyleCnt="0"/>
      <dgm:spPr/>
    </dgm:pt>
    <dgm:pt modelId="{96E4DEA9-CD08-448E-9B8E-B1DFF9E7AC10}" type="pres">
      <dgm:prSet presAssocID="{4FB9D85D-7771-4DA5-AB19-2DB8837B1016}" presName="textRect" presStyleLbl="revTx" presStyleIdx="3" presStyleCnt="5" custLinFactNeighborX="76523">
        <dgm:presLayoutVars>
          <dgm:chMax val="1"/>
          <dgm:chPref val="1"/>
        </dgm:presLayoutVars>
      </dgm:prSet>
      <dgm:spPr/>
    </dgm:pt>
    <dgm:pt modelId="{24C63C29-50D8-4C61-871B-FEAC36025020}" type="pres">
      <dgm:prSet presAssocID="{9F8F2621-E034-40E4-A2CB-692597C72AB4}" presName="sibTrans" presStyleLbl="sibTrans2D1" presStyleIdx="0" presStyleCnt="0"/>
      <dgm:spPr/>
    </dgm:pt>
    <dgm:pt modelId="{232EB6C3-031A-4BD0-8C86-EF620791E8F5}" type="pres">
      <dgm:prSet presAssocID="{542FD5F8-DD13-43A1-B9D8-7E7F36E90AAB}" presName="compNode" presStyleCnt="0"/>
      <dgm:spPr/>
    </dgm:pt>
    <dgm:pt modelId="{E5206B06-9464-4374-9EA4-9F980D560FBF}" type="pres">
      <dgm:prSet presAssocID="{542FD5F8-DD13-43A1-B9D8-7E7F36E90AAB}" presName="iconBgRect" presStyleLbl="bgShp" presStyleIdx="4" presStyleCnt="5" custLinFactX="80381" custLinFactNeighborX="100000"/>
      <dgm:spPr/>
    </dgm:pt>
    <dgm:pt modelId="{DAD5F135-CE7A-4BEB-B67B-DE822C78B236}" type="pres">
      <dgm:prSet presAssocID="{542FD5F8-DD13-43A1-B9D8-7E7F36E90AAB}" presName="iconRect" presStyleLbl="node1" presStyleIdx="4" presStyleCnt="5" custLinFactX="111030" custLinFactNeighborX="200000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>
          <a:solidFill>
            <a:srgbClr val="0070C0">
              <a:alpha val="0"/>
            </a:srgbClr>
          </a:solidFill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CD633D8C-30B5-4E7D-B3B8-BF5B92B00458}" type="pres">
      <dgm:prSet presAssocID="{542FD5F8-DD13-43A1-B9D8-7E7F36E90AAB}" presName="spaceRect" presStyleCnt="0"/>
      <dgm:spPr/>
    </dgm:pt>
    <dgm:pt modelId="{CCFC1A09-36ED-410D-A6A7-6C015A86F6DB}" type="pres">
      <dgm:prSet presAssocID="{542FD5F8-DD13-43A1-B9D8-7E7F36E90AAB}" presName="textRect" presStyleLbl="revTx" presStyleIdx="4" presStyleCnt="5" custLinFactNeighborX="76523">
        <dgm:presLayoutVars>
          <dgm:chMax val="1"/>
          <dgm:chPref val="1"/>
        </dgm:presLayoutVars>
      </dgm:prSet>
      <dgm:spPr/>
    </dgm:pt>
  </dgm:ptLst>
  <dgm:cxnLst>
    <dgm:cxn modelId="{1EE8E308-BF28-4E1E-B7DD-5EB115CED3D6}" type="presOf" srcId="{FE253436-C824-4817-90C9-7BD52B61C80B}" destId="{8090ADDA-42AD-4199-B920-2E41E5C8B02B}" srcOrd="0" destOrd="0" presId="urn:microsoft.com/office/officeart/2018/2/layout/IconCircleList"/>
    <dgm:cxn modelId="{23128609-795A-4429-83DA-79F7F0136784}" srcId="{921E0536-D69A-470E-9F0A-2E6C3F22EEE7}" destId="{542FD5F8-DD13-43A1-B9D8-7E7F36E90AAB}" srcOrd="4" destOrd="0" parTransId="{25800FA1-3DD9-4D23-8822-8136C804F261}" sibTransId="{F5CCAE06-C883-41E1-A27C-D8F7346C5774}"/>
    <dgm:cxn modelId="{064AC90F-61F2-4528-8EF0-FECEE458E4C0}" srcId="{921E0536-D69A-470E-9F0A-2E6C3F22EEE7}" destId="{FE253436-C824-4817-90C9-7BD52B61C80B}" srcOrd="1" destOrd="0" parTransId="{04772D2D-3BC9-468D-ADCF-B46D10DCA04B}" sibTransId="{A16ABE67-B1BB-4E3A-A780-F11C48F09154}"/>
    <dgm:cxn modelId="{548B2D1A-BFEF-43C8-9EB1-55CE0CF2E008}" type="presOf" srcId="{921E0536-D69A-470E-9F0A-2E6C3F22EEE7}" destId="{4D4B2BA2-90A2-4A5C-8B32-DF6E0B995514}" srcOrd="0" destOrd="0" presId="urn:microsoft.com/office/officeart/2018/2/layout/IconCircleList"/>
    <dgm:cxn modelId="{BD15FD40-0B9E-46F2-A99A-3E2C065801A2}" type="presOf" srcId="{C0469B4B-931C-454B-9694-6F04FFDDFB5E}" destId="{DE601BD4-94B0-4B4B-BA0D-8BBE395CA1B6}" srcOrd="0" destOrd="0" presId="urn:microsoft.com/office/officeart/2018/2/layout/IconCircleList"/>
    <dgm:cxn modelId="{754C8F6B-90DA-4C49-B5EF-264286C5D2C6}" type="presOf" srcId="{A16ABE67-B1BB-4E3A-A780-F11C48F09154}" destId="{F8420C85-3D5D-4AB9-959F-85839CA31AF4}" srcOrd="0" destOrd="0" presId="urn:microsoft.com/office/officeart/2018/2/layout/IconCircleList"/>
    <dgm:cxn modelId="{610E568E-75F6-4086-BB60-F77FDEC7FF76}" type="presOf" srcId="{F10D1886-E854-440F-848F-A92679405538}" destId="{AF50CB33-FD3A-4223-BE42-9FEE374A2295}" srcOrd="0" destOrd="0" presId="urn:microsoft.com/office/officeart/2018/2/layout/IconCircleList"/>
    <dgm:cxn modelId="{137B9192-71EE-497E-A203-E0DA8DEA4C1E}" srcId="{921E0536-D69A-470E-9F0A-2E6C3F22EEE7}" destId="{4FB9D85D-7771-4DA5-AB19-2DB8837B1016}" srcOrd="3" destOrd="0" parTransId="{07706167-5A99-4F15-9856-CBCB109C2711}" sibTransId="{9F8F2621-E034-40E4-A2CB-692597C72AB4}"/>
    <dgm:cxn modelId="{F710A894-1A4B-46ED-9CC7-6523DFA81416}" type="presOf" srcId="{542FD5F8-DD13-43A1-B9D8-7E7F36E90AAB}" destId="{CCFC1A09-36ED-410D-A6A7-6C015A86F6DB}" srcOrd="0" destOrd="0" presId="urn:microsoft.com/office/officeart/2018/2/layout/IconCircleList"/>
    <dgm:cxn modelId="{6D0F89B6-E335-4700-8603-A3DFE644AB0D}" type="presOf" srcId="{4FB9D85D-7771-4DA5-AB19-2DB8837B1016}" destId="{96E4DEA9-CD08-448E-9B8E-B1DFF9E7AC10}" srcOrd="0" destOrd="0" presId="urn:microsoft.com/office/officeart/2018/2/layout/IconCircleList"/>
    <dgm:cxn modelId="{328386C2-EF0D-4C65-B031-8D851BBA1FC5}" srcId="{921E0536-D69A-470E-9F0A-2E6C3F22EEE7}" destId="{C0469B4B-931C-454B-9694-6F04FFDDFB5E}" srcOrd="0" destOrd="0" parTransId="{4F2C76C1-7CD6-40F0-A085-8BF068B07657}" sibTransId="{9D5D8758-ADC1-4BF4-B078-AC4A2F8CB807}"/>
    <dgm:cxn modelId="{ECFA96DC-AB51-49E9-8FCB-A4B3940900FD}" srcId="{921E0536-D69A-470E-9F0A-2E6C3F22EEE7}" destId="{F10D1886-E854-440F-848F-A92679405538}" srcOrd="2" destOrd="0" parTransId="{26D374BB-BCF8-47FB-B9D4-7E4B2BA3EC56}" sibTransId="{4B3E4B1A-8B32-4BDB-896B-7A23B3F69FB5}"/>
    <dgm:cxn modelId="{B198D2E1-D302-4D0D-8258-0EE3A3F51782}" type="presOf" srcId="{4B3E4B1A-8B32-4BDB-896B-7A23B3F69FB5}" destId="{9AA1BB3D-ABB6-4904-B20D-1FA70CD3DDD9}" srcOrd="0" destOrd="0" presId="urn:microsoft.com/office/officeart/2018/2/layout/IconCircleList"/>
    <dgm:cxn modelId="{21518DF2-D97D-4610-8D0C-4C5A0023639E}" type="presOf" srcId="{9D5D8758-ADC1-4BF4-B078-AC4A2F8CB807}" destId="{FF11A796-141E-4FCE-A11A-563F0EA1CF6A}" srcOrd="0" destOrd="0" presId="urn:microsoft.com/office/officeart/2018/2/layout/IconCircleList"/>
    <dgm:cxn modelId="{FA165AF9-FA48-4446-B0F8-456F4B07426D}" type="presOf" srcId="{9F8F2621-E034-40E4-A2CB-692597C72AB4}" destId="{24C63C29-50D8-4C61-871B-FEAC36025020}" srcOrd="0" destOrd="0" presId="urn:microsoft.com/office/officeart/2018/2/layout/IconCircleList"/>
    <dgm:cxn modelId="{D7420093-3DC3-4538-890C-EDC9B9FCCCF6}" type="presParOf" srcId="{4D4B2BA2-90A2-4A5C-8B32-DF6E0B995514}" destId="{918F96B5-2ADE-42B0-B656-EED0A6359F7D}" srcOrd="0" destOrd="0" presId="urn:microsoft.com/office/officeart/2018/2/layout/IconCircleList"/>
    <dgm:cxn modelId="{3E438536-6BFE-4ED9-B442-8E4C9F6C7408}" type="presParOf" srcId="{918F96B5-2ADE-42B0-B656-EED0A6359F7D}" destId="{552399B5-B063-4ACA-ADE0-B62C1494A431}" srcOrd="0" destOrd="0" presId="urn:microsoft.com/office/officeart/2018/2/layout/IconCircleList"/>
    <dgm:cxn modelId="{C77CF87B-244C-467B-9896-59D146C6E206}" type="presParOf" srcId="{552399B5-B063-4ACA-ADE0-B62C1494A431}" destId="{773D55A6-2BF4-4BF2-AB9C-3EE1991C1667}" srcOrd="0" destOrd="0" presId="urn:microsoft.com/office/officeart/2018/2/layout/IconCircleList"/>
    <dgm:cxn modelId="{88137716-1E5D-49CF-9C6C-2129C298D098}" type="presParOf" srcId="{552399B5-B063-4ACA-ADE0-B62C1494A431}" destId="{855B6B8F-3232-41CA-AD4E-D6F3DE7BB252}" srcOrd="1" destOrd="0" presId="urn:microsoft.com/office/officeart/2018/2/layout/IconCircleList"/>
    <dgm:cxn modelId="{08449264-6A86-4948-8A1A-588F459B2062}" type="presParOf" srcId="{552399B5-B063-4ACA-ADE0-B62C1494A431}" destId="{8BF77DE1-8B01-4BF2-99AE-0A622A5979FD}" srcOrd="2" destOrd="0" presId="urn:microsoft.com/office/officeart/2018/2/layout/IconCircleList"/>
    <dgm:cxn modelId="{C52BF2E7-2D4C-4BFC-84C1-A1180CD804B2}" type="presParOf" srcId="{552399B5-B063-4ACA-ADE0-B62C1494A431}" destId="{DE601BD4-94B0-4B4B-BA0D-8BBE395CA1B6}" srcOrd="3" destOrd="0" presId="urn:microsoft.com/office/officeart/2018/2/layout/IconCircleList"/>
    <dgm:cxn modelId="{D2AC64AA-76BB-44AD-B688-8FD280A96F1F}" type="presParOf" srcId="{918F96B5-2ADE-42B0-B656-EED0A6359F7D}" destId="{FF11A796-141E-4FCE-A11A-563F0EA1CF6A}" srcOrd="1" destOrd="0" presId="urn:microsoft.com/office/officeart/2018/2/layout/IconCircleList"/>
    <dgm:cxn modelId="{C2A2A36A-D6E7-4806-A37F-54F12615F77D}" type="presParOf" srcId="{918F96B5-2ADE-42B0-B656-EED0A6359F7D}" destId="{0B7783DE-5680-4CEF-A19B-DE047B6E54D9}" srcOrd="2" destOrd="0" presId="urn:microsoft.com/office/officeart/2018/2/layout/IconCircleList"/>
    <dgm:cxn modelId="{EA35CC00-0C01-452A-B537-0ADDE69A6C96}" type="presParOf" srcId="{0B7783DE-5680-4CEF-A19B-DE047B6E54D9}" destId="{B34B5B09-9A25-4243-9CBC-39993504BF37}" srcOrd="0" destOrd="0" presId="urn:microsoft.com/office/officeart/2018/2/layout/IconCircleList"/>
    <dgm:cxn modelId="{9EECC0E2-AC3C-4AEC-8A02-221DD5A2CF2A}" type="presParOf" srcId="{0B7783DE-5680-4CEF-A19B-DE047B6E54D9}" destId="{45CBB83A-992A-47A5-83AA-37E38B59BA76}" srcOrd="1" destOrd="0" presId="urn:microsoft.com/office/officeart/2018/2/layout/IconCircleList"/>
    <dgm:cxn modelId="{F044D785-36E6-4644-8276-4935015E9132}" type="presParOf" srcId="{0B7783DE-5680-4CEF-A19B-DE047B6E54D9}" destId="{43B94EE5-B373-4880-8EAC-AA17C3950034}" srcOrd="2" destOrd="0" presId="urn:microsoft.com/office/officeart/2018/2/layout/IconCircleList"/>
    <dgm:cxn modelId="{B060D88A-17B2-41AA-AE7E-1CD6BD40F560}" type="presParOf" srcId="{0B7783DE-5680-4CEF-A19B-DE047B6E54D9}" destId="{8090ADDA-42AD-4199-B920-2E41E5C8B02B}" srcOrd="3" destOrd="0" presId="urn:microsoft.com/office/officeart/2018/2/layout/IconCircleList"/>
    <dgm:cxn modelId="{7BA7D43C-913F-4629-A976-EFA18F974A04}" type="presParOf" srcId="{918F96B5-2ADE-42B0-B656-EED0A6359F7D}" destId="{F8420C85-3D5D-4AB9-959F-85839CA31AF4}" srcOrd="3" destOrd="0" presId="urn:microsoft.com/office/officeart/2018/2/layout/IconCircleList"/>
    <dgm:cxn modelId="{DBA5C6CD-8D8C-4ACC-9F38-A37BE1E174A0}" type="presParOf" srcId="{918F96B5-2ADE-42B0-B656-EED0A6359F7D}" destId="{D30C550B-4A99-4583-9550-8245B3E0CC5A}" srcOrd="4" destOrd="0" presId="urn:microsoft.com/office/officeart/2018/2/layout/IconCircleList"/>
    <dgm:cxn modelId="{E5E213DF-099C-4D90-AA66-CE02FDA04EBF}" type="presParOf" srcId="{D30C550B-4A99-4583-9550-8245B3E0CC5A}" destId="{B2298F62-1177-4261-9FE3-E4B35C782AEF}" srcOrd="0" destOrd="0" presId="urn:microsoft.com/office/officeart/2018/2/layout/IconCircleList"/>
    <dgm:cxn modelId="{98AA19F4-4DA0-495D-B292-A7807F38079D}" type="presParOf" srcId="{D30C550B-4A99-4583-9550-8245B3E0CC5A}" destId="{C97CDDFE-A554-4935-B87E-497F2931E215}" srcOrd="1" destOrd="0" presId="urn:microsoft.com/office/officeart/2018/2/layout/IconCircleList"/>
    <dgm:cxn modelId="{609F58D0-FE9A-4004-93DB-1F2D4E2D2634}" type="presParOf" srcId="{D30C550B-4A99-4583-9550-8245B3E0CC5A}" destId="{81BC0D16-5920-447D-8A6B-BE273AB0CEF7}" srcOrd="2" destOrd="0" presId="urn:microsoft.com/office/officeart/2018/2/layout/IconCircleList"/>
    <dgm:cxn modelId="{F5482256-DD9C-40D4-A20C-E5EC4403BB88}" type="presParOf" srcId="{D30C550B-4A99-4583-9550-8245B3E0CC5A}" destId="{AF50CB33-FD3A-4223-BE42-9FEE374A2295}" srcOrd="3" destOrd="0" presId="urn:microsoft.com/office/officeart/2018/2/layout/IconCircleList"/>
    <dgm:cxn modelId="{6D274C1F-644E-4B1C-AC42-C349A373FFA2}" type="presParOf" srcId="{918F96B5-2ADE-42B0-B656-EED0A6359F7D}" destId="{9AA1BB3D-ABB6-4904-B20D-1FA70CD3DDD9}" srcOrd="5" destOrd="0" presId="urn:microsoft.com/office/officeart/2018/2/layout/IconCircleList"/>
    <dgm:cxn modelId="{274BBFFE-37E1-4C71-A4A1-EE0A1C50363E}" type="presParOf" srcId="{918F96B5-2ADE-42B0-B656-EED0A6359F7D}" destId="{2B8BF902-EDDC-4E0A-BF2C-8D8F8512FE76}" srcOrd="6" destOrd="0" presId="urn:microsoft.com/office/officeart/2018/2/layout/IconCircleList"/>
    <dgm:cxn modelId="{C24B1B97-9AC4-493F-9089-A1BF80F6B918}" type="presParOf" srcId="{2B8BF902-EDDC-4E0A-BF2C-8D8F8512FE76}" destId="{90D24256-A3DB-4613-90B4-2FB104E41D46}" srcOrd="0" destOrd="0" presId="urn:microsoft.com/office/officeart/2018/2/layout/IconCircleList"/>
    <dgm:cxn modelId="{DEFD2200-1244-461D-A350-0944EFDEA653}" type="presParOf" srcId="{2B8BF902-EDDC-4E0A-BF2C-8D8F8512FE76}" destId="{96D90252-970E-49BE-B98C-BE54D7DDC151}" srcOrd="1" destOrd="0" presId="urn:microsoft.com/office/officeart/2018/2/layout/IconCircleList"/>
    <dgm:cxn modelId="{8302AEC7-2217-4FA1-B27D-D874D5105781}" type="presParOf" srcId="{2B8BF902-EDDC-4E0A-BF2C-8D8F8512FE76}" destId="{53FB9EE9-40E8-46E0-B0F3-DE94722C63AC}" srcOrd="2" destOrd="0" presId="urn:microsoft.com/office/officeart/2018/2/layout/IconCircleList"/>
    <dgm:cxn modelId="{AB143F06-1B86-4B0C-A69F-0ACAB58A75F9}" type="presParOf" srcId="{2B8BF902-EDDC-4E0A-BF2C-8D8F8512FE76}" destId="{96E4DEA9-CD08-448E-9B8E-B1DFF9E7AC10}" srcOrd="3" destOrd="0" presId="urn:microsoft.com/office/officeart/2018/2/layout/IconCircleList"/>
    <dgm:cxn modelId="{D5A44117-043D-4C0D-A9B2-F40614395421}" type="presParOf" srcId="{918F96B5-2ADE-42B0-B656-EED0A6359F7D}" destId="{24C63C29-50D8-4C61-871B-FEAC36025020}" srcOrd="7" destOrd="0" presId="urn:microsoft.com/office/officeart/2018/2/layout/IconCircleList"/>
    <dgm:cxn modelId="{55CC89F9-CB5E-4297-ADFD-A399581E4991}" type="presParOf" srcId="{918F96B5-2ADE-42B0-B656-EED0A6359F7D}" destId="{232EB6C3-031A-4BD0-8C86-EF620791E8F5}" srcOrd="8" destOrd="0" presId="urn:microsoft.com/office/officeart/2018/2/layout/IconCircleList"/>
    <dgm:cxn modelId="{2BC9EFA8-9860-4E20-9DEB-468F7978B3A1}" type="presParOf" srcId="{232EB6C3-031A-4BD0-8C86-EF620791E8F5}" destId="{E5206B06-9464-4374-9EA4-9F980D560FBF}" srcOrd="0" destOrd="0" presId="urn:microsoft.com/office/officeart/2018/2/layout/IconCircleList"/>
    <dgm:cxn modelId="{CCAE7040-925F-4CD3-A999-D69B5F32E4D7}" type="presParOf" srcId="{232EB6C3-031A-4BD0-8C86-EF620791E8F5}" destId="{DAD5F135-CE7A-4BEB-B67B-DE822C78B236}" srcOrd="1" destOrd="0" presId="urn:microsoft.com/office/officeart/2018/2/layout/IconCircleList"/>
    <dgm:cxn modelId="{880BCD7B-324A-4FD5-B746-F30DA251943C}" type="presParOf" srcId="{232EB6C3-031A-4BD0-8C86-EF620791E8F5}" destId="{CD633D8C-30B5-4E7D-B3B8-BF5B92B00458}" srcOrd="2" destOrd="0" presId="urn:microsoft.com/office/officeart/2018/2/layout/IconCircleList"/>
    <dgm:cxn modelId="{321C18CD-A8AE-4312-B1A1-0916DA2BD2C4}" type="presParOf" srcId="{232EB6C3-031A-4BD0-8C86-EF620791E8F5}" destId="{CCFC1A09-36ED-410D-A6A7-6C015A86F6D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F811E4-AD0C-4263-BC4A-4BE8B9B15E1E}">
      <dsp:nvSpPr>
        <dsp:cNvPr id="0" name=""/>
        <dsp:cNvSpPr/>
      </dsp:nvSpPr>
      <dsp:spPr>
        <a:xfrm>
          <a:off x="0" y="1481814"/>
          <a:ext cx="6170728" cy="25096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An online website is developed to facilitate collection and reuse/recycle of used household materials through an authorized channel.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Users can schedule pick-up,  Agencies will collect and do the needful in sustainable ways ( Recycle , Reuse). 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Based on products collected users will be rewarded/paid.</a:t>
          </a:r>
        </a:p>
      </dsp:txBody>
      <dsp:txXfrm>
        <a:off x="122511" y="1604325"/>
        <a:ext cx="5925706" cy="22646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F811E4-AD0C-4263-BC4A-4BE8B9B15E1E}">
      <dsp:nvSpPr>
        <dsp:cNvPr id="0" name=""/>
        <dsp:cNvSpPr/>
      </dsp:nvSpPr>
      <dsp:spPr>
        <a:xfrm>
          <a:off x="0" y="2304574"/>
          <a:ext cx="6170728" cy="9547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Rewarding mechanism</a:t>
          </a:r>
        </a:p>
      </dsp:txBody>
      <dsp:txXfrm>
        <a:off x="46606" y="2351180"/>
        <a:ext cx="6077516" cy="861508"/>
      </dsp:txXfrm>
    </dsp:sp>
    <dsp:sp modelId="{0185D6AD-EB0D-4DA1-99E8-5A436FD4DE6A}">
      <dsp:nvSpPr>
        <dsp:cNvPr id="0" name=""/>
        <dsp:cNvSpPr/>
      </dsp:nvSpPr>
      <dsp:spPr>
        <a:xfrm>
          <a:off x="0" y="132021"/>
          <a:ext cx="6170728" cy="954720"/>
        </a:xfrm>
        <a:prstGeom prst="roundRect">
          <a:avLst/>
        </a:prstGeom>
        <a:gradFill rotWithShape="0">
          <a:gsLst>
            <a:gs pos="0">
              <a:schemeClr val="accent2">
                <a:hueOff val="-2587972"/>
                <a:satOff val="11465"/>
                <a:lumOff val="-4216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2587972"/>
                <a:satOff val="11465"/>
                <a:lumOff val="-4216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2587972"/>
                <a:satOff val="11465"/>
                <a:lumOff val="-4216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Provision to choose pick-up date and time</a:t>
          </a:r>
        </a:p>
      </dsp:txBody>
      <dsp:txXfrm>
        <a:off x="46606" y="178627"/>
        <a:ext cx="6077516" cy="861508"/>
      </dsp:txXfrm>
    </dsp:sp>
    <dsp:sp modelId="{7D64597A-ABD3-492A-A59C-018230DA62F1}">
      <dsp:nvSpPr>
        <dsp:cNvPr id="0" name=""/>
        <dsp:cNvSpPr/>
      </dsp:nvSpPr>
      <dsp:spPr>
        <a:xfrm>
          <a:off x="0" y="3391036"/>
          <a:ext cx="6170728" cy="954720"/>
        </a:xfrm>
        <a:prstGeom prst="roundRect">
          <a:avLst/>
        </a:prstGeom>
        <a:gradFill rotWithShape="0">
          <a:gsLst>
            <a:gs pos="0">
              <a:schemeClr val="accent2">
                <a:hueOff val="-5175944"/>
                <a:satOff val="22930"/>
                <a:lumOff val="-8432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5175944"/>
                <a:satOff val="22930"/>
                <a:lumOff val="-8432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5175944"/>
                <a:satOff val="22930"/>
                <a:lumOff val="-8432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Reselling of reusable items</a:t>
          </a:r>
        </a:p>
      </dsp:txBody>
      <dsp:txXfrm>
        <a:off x="46606" y="3437642"/>
        <a:ext cx="6077516" cy="861508"/>
      </dsp:txXfrm>
    </dsp:sp>
    <dsp:sp modelId="{2DC8CAA5-015E-4998-A3AA-AA19A4D59DE8}">
      <dsp:nvSpPr>
        <dsp:cNvPr id="0" name=""/>
        <dsp:cNvSpPr/>
      </dsp:nvSpPr>
      <dsp:spPr>
        <a:xfrm>
          <a:off x="0" y="1206297"/>
          <a:ext cx="6170728" cy="954720"/>
        </a:xfrm>
        <a:prstGeom prst="roundRect">
          <a:avLst/>
        </a:prstGeom>
        <a:gradFill rotWithShape="0">
          <a:gsLst>
            <a:gs pos="0">
              <a:schemeClr val="accent2">
                <a:hueOff val="-7763915"/>
                <a:satOff val="34394"/>
                <a:lumOff val="-1264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7763915"/>
                <a:satOff val="34394"/>
                <a:lumOff val="-1264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7763915"/>
                <a:satOff val="34394"/>
                <a:lumOff val="-1264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Secure collection through authorized channel</a:t>
          </a:r>
        </a:p>
      </dsp:txBody>
      <dsp:txXfrm>
        <a:off x="46606" y="1252903"/>
        <a:ext cx="6077516" cy="861508"/>
      </dsp:txXfrm>
    </dsp:sp>
    <dsp:sp modelId="{FF9BF783-F8F6-4FA3-94DF-DBB8D86D06CD}">
      <dsp:nvSpPr>
        <dsp:cNvPr id="0" name=""/>
        <dsp:cNvSpPr/>
      </dsp:nvSpPr>
      <dsp:spPr>
        <a:xfrm>
          <a:off x="0" y="4452792"/>
          <a:ext cx="6170728" cy="954720"/>
        </a:xfrm>
        <a:prstGeom prst="roundRect">
          <a:avLst/>
        </a:prstGeom>
        <a:gradFill rotWithShape="0">
          <a:gsLst>
            <a:gs pos="0">
              <a:schemeClr val="accent2">
                <a:hueOff val="-10351888"/>
                <a:satOff val="45859"/>
                <a:lumOff val="-1686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10351888"/>
                <a:satOff val="45859"/>
                <a:lumOff val="-1686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10351888"/>
                <a:satOff val="45859"/>
                <a:lumOff val="-1686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5880" dist="1524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prstMaterial="dkEdge">
          <a:bevelT w="0" h="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rgbClr val="000000"/>
              </a:solidFill>
              <a:latin typeface="Gill Sans MT" panose="020B0502020104020203"/>
              <a:ea typeface="+mn-ea"/>
              <a:cs typeface="+mn-cs"/>
            </a:rPr>
            <a:t>Organized channel for recyclable/reusable products management 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46606" y="4499398"/>
        <a:ext cx="6077516" cy="86150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3D55A6-2BF4-4BF2-AB9C-3EE1991C1667}">
      <dsp:nvSpPr>
        <dsp:cNvPr id="0" name=""/>
        <dsp:cNvSpPr/>
      </dsp:nvSpPr>
      <dsp:spPr>
        <a:xfrm>
          <a:off x="578465" y="865873"/>
          <a:ext cx="992834" cy="99283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5B6B8F-3232-41CA-AD4E-D6F3DE7BB252}">
      <dsp:nvSpPr>
        <dsp:cNvPr id="0" name=""/>
        <dsp:cNvSpPr/>
      </dsp:nvSpPr>
      <dsp:spPr>
        <a:xfrm>
          <a:off x="786961" y="1074368"/>
          <a:ext cx="575844" cy="57584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601BD4-94B0-4B4B-BA0D-8BBE395CA1B6}">
      <dsp:nvSpPr>
        <dsp:cNvPr id="0" name=""/>
        <dsp:cNvSpPr/>
      </dsp:nvSpPr>
      <dsp:spPr>
        <a:xfrm>
          <a:off x="1829348" y="865873"/>
          <a:ext cx="1722215" cy="992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Introducing Mobile App</a:t>
          </a:r>
        </a:p>
      </dsp:txBody>
      <dsp:txXfrm>
        <a:off x="1829348" y="865873"/>
        <a:ext cx="1722215" cy="992834"/>
      </dsp:txXfrm>
    </dsp:sp>
    <dsp:sp modelId="{B34B5B09-9A25-4243-9CBC-39993504BF37}">
      <dsp:nvSpPr>
        <dsp:cNvPr id="0" name=""/>
        <dsp:cNvSpPr/>
      </dsp:nvSpPr>
      <dsp:spPr>
        <a:xfrm>
          <a:off x="3667723" y="865873"/>
          <a:ext cx="992834" cy="99283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BB83A-992A-47A5-83AA-37E38B59BA76}">
      <dsp:nvSpPr>
        <dsp:cNvPr id="0" name=""/>
        <dsp:cNvSpPr/>
      </dsp:nvSpPr>
      <dsp:spPr>
        <a:xfrm>
          <a:off x="3886584" y="1074368"/>
          <a:ext cx="575844" cy="57584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90ADDA-42AD-4199-B920-2E41E5C8B02B}">
      <dsp:nvSpPr>
        <dsp:cNvPr id="0" name=""/>
        <dsp:cNvSpPr/>
      </dsp:nvSpPr>
      <dsp:spPr>
        <a:xfrm>
          <a:off x="4899277" y="865873"/>
          <a:ext cx="2154530" cy="992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Better rewarding schemes</a:t>
          </a:r>
        </a:p>
      </dsp:txBody>
      <dsp:txXfrm>
        <a:off x="4899277" y="865873"/>
        <a:ext cx="2154530" cy="992834"/>
      </dsp:txXfrm>
    </dsp:sp>
    <dsp:sp modelId="{B2298F62-1177-4261-9FE3-E4B35C782AEF}">
      <dsp:nvSpPr>
        <dsp:cNvPr id="0" name=""/>
        <dsp:cNvSpPr/>
      </dsp:nvSpPr>
      <dsp:spPr>
        <a:xfrm>
          <a:off x="7340210" y="865873"/>
          <a:ext cx="992834" cy="99283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7CDDFE-A554-4935-B87E-497F2931E215}">
      <dsp:nvSpPr>
        <dsp:cNvPr id="0" name=""/>
        <dsp:cNvSpPr/>
      </dsp:nvSpPr>
      <dsp:spPr>
        <a:xfrm>
          <a:off x="7538081" y="1074368"/>
          <a:ext cx="575844" cy="57584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50CB33-FD3A-4223-BE42-9FEE374A2295}">
      <dsp:nvSpPr>
        <dsp:cNvPr id="0" name=""/>
        <dsp:cNvSpPr/>
      </dsp:nvSpPr>
      <dsp:spPr>
        <a:xfrm>
          <a:off x="8501556" y="865873"/>
          <a:ext cx="1747583" cy="992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More user engagement using ML</a:t>
          </a:r>
        </a:p>
      </dsp:txBody>
      <dsp:txXfrm>
        <a:off x="8501556" y="865873"/>
        <a:ext cx="1747583" cy="992834"/>
      </dsp:txXfrm>
    </dsp:sp>
    <dsp:sp modelId="{90D24256-A3DB-4613-90B4-2FB104E41D46}">
      <dsp:nvSpPr>
        <dsp:cNvPr id="0" name=""/>
        <dsp:cNvSpPr/>
      </dsp:nvSpPr>
      <dsp:spPr>
        <a:xfrm>
          <a:off x="1928144" y="2620106"/>
          <a:ext cx="992834" cy="99283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D90252-970E-49BE-B98C-BE54D7DDC151}">
      <dsp:nvSpPr>
        <dsp:cNvPr id="0" name=""/>
        <dsp:cNvSpPr/>
      </dsp:nvSpPr>
      <dsp:spPr>
        <a:xfrm>
          <a:off x="2136802" y="2828601"/>
          <a:ext cx="575844" cy="575844"/>
        </a:xfrm>
        <a:prstGeom prst="rect">
          <a:avLst/>
        </a:prstGeom>
        <a:blipFill rotWithShape="1"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E4DEA9-CD08-448E-9B8E-B1DFF9E7AC10}">
      <dsp:nvSpPr>
        <dsp:cNvPr id="0" name=""/>
        <dsp:cNvSpPr/>
      </dsp:nvSpPr>
      <dsp:spPr>
        <a:xfrm>
          <a:off x="3133676" y="2620106"/>
          <a:ext cx="2340252" cy="992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Establishing a channel with  local shop, online website, etc. and cover more areas</a:t>
          </a:r>
        </a:p>
      </dsp:txBody>
      <dsp:txXfrm>
        <a:off x="3133676" y="2620106"/>
        <a:ext cx="2340252" cy="992834"/>
      </dsp:txXfrm>
    </dsp:sp>
    <dsp:sp modelId="{E5206B06-9464-4374-9EA4-9F980D560FBF}">
      <dsp:nvSpPr>
        <dsp:cNvPr id="0" name=""/>
        <dsp:cNvSpPr/>
      </dsp:nvSpPr>
      <dsp:spPr>
        <a:xfrm>
          <a:off x="5881753" y="2620106"/>
          <a:ext cx="992834" cy="99283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D5F135-CE7A-4BEB-B67B-DE822C78B236}">
      <dsp:nvSpPr>
        <dsp:cNvPr id="0" name=""/>
        <dsp:cNvSpPr/>
      </dsp:nvSpPr>
      <dsp:spPr>
        <a:xfrm>
          <a:off x="6090411" y="2828601"/>
          <a:ext cx="575844" cy="57584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rgbClr val="0070C0">
              <a:alpha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FC1A09-36ED-410D-A6A7-6C015A86F6DB}">
      <dsp:nvSpPr>
        <dsp:cNvPr id="0" name=""/>
        <dsp:cNvSpPr/>
      </dsp:nvSpPr>
      <dsp:spPr>
        <a:xfrm>
          <a:off x="7087285" y="2620106"/>
          <a:ext cx="2340252" cy="992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DIY Learning videos</a:t>
          </a:r>
        </a:p>
      </dsp:txBody>
      <dsp:txXfrm>
        <a:off x="7087285" y="2620106"/>
        <a:ext cx="2340252" cy="992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521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1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984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09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29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54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376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020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77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702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E381DB1-757C-4FBA-B648-10B2D3B00178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5ED31C0-CCB8-4E8C-AED3-DFCFC47B1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3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F32040-AEF9-46E5-8AF1-F37E8E77C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848F24-6FBD-47F2-B7BC-84062426A8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4269282"/>
            <a:ext cx="8991600" cy="1264762"/>
          </a:xfrm>
        </p:spPr>
        <p:txBody>
          <a:bodyPr>
            <a:normAutofit/>
          </a:bodyPr>
          <a:lstStyle/>
          <a:p>
            <a:r>
              <a:rPr lang="en-US" sz="3200" dirty="0"/>
              <a:t>PROJECT GREEN ENGINE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8C0EB2-C10C-42B9-BFAD-DF1446B2B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15865" y="640555"/>
            <a:ext cx="3760270" cy="33120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9E3421-DF66-440D-8C55-242453785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1500" y="806112"/>
            <a:ext cx="3429000" cy="29809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sky, outdoor, green, train&#10;&#10;Description automatically generated">
            <a:extLst>
              <a:ext uri="{FF2B5EF4-FFF2-40B4-BE49-F238E27FC236}">
                <a16:creationId xmlns:a16="http://schemas.microsoft.com/office/drawing/2014/main" id="{38E0891D-7691-458F-9B5B-D943529EF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892" y="970704"/>
            <a:ext cx="2986216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155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D6BEF-CCD0-4D1C-870B-0C0BFF35C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TEAM MEMBERS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B88F37B-9270-4371-B219-36176349D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r>
              <a:rPr lang="en-US" dirty="0"/>
              <a:t>Rashmi Bhat </a:t>
            </a:r>
          </a:p>
          <a:p>
            <a:pPr lvl="2"/>
            <a:r>
              <a:rPr lang="en-US" dirty="0"/>
              <a:t>Rashmi_Bhat2@Dell.com</a:t>
            </a:r>
          </a:p>
          <a:p>
            <a:r>
              <a:rPr lang="fi-FI" dirty="0"/>
              <a:t>Julian Jossen </a:t>
            </a:r>
          </a:p>
          <a:p>
            <a:pPr lvl="2"/>
            <a:r>
              <a:rPr lang="fi-FI" dirty="0"/>
              <a:t>Julian_Jossen@Dell.com</a:t>
            </a:r>
            <a:endParaRPr lang="en-US" dirty="0"/>
          </a:p>
          <a:p>
            <a:r>
              <a:rPr lang="en-US" dirty="0"/>
              <a:t>Namrata Suliya</a:t>
            </a:r>
          </a:p>
          <a:p>
            <a:pPr lvl="2"/>
            <a:r>
              <a:rPr lang="en-US" dirty="0"/>
              <a:t> Namrata_Suliya@Dell.com</a:t>
            </a:r>
          </a:p>
          <a:p>
            <a:r>
              <a:rPr lang="en-US" dirty="0"/>
              <a:t>Bhavitha Koduru </a:t>
            </a:r>
          </a:p>
          <a:p>
            <a:pPr lvl="2"/>
            <a:r>
              <a:rPr lang="en-US" dirty="0"/>
              <a:t>Bhavitha_Koduru@Dell.com  </a:t>
            </a:r>
          </a:p>
          <a:p>
            <a:r>
              <a:rPr lang="en-US" dirty="0"/>
              <a:t>Hiren Pitroda</a:t>
            </a:r>
          </a:p>
          <a:p>
            <a:pPr lvl="2"/>
            <a:r>
              <a:rPr lang="en-US" dirty="0"/>
              <a:t>Hiren_Pitroda@Dell.com</a:t>
            </a:r>
          </a:p>
          <a:p>
            <a:pPr marL="2286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5096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AA5249-54FC-4ECC-AFC7-02981CE8A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8590" y="988741"/>
            <a:ext cx="5888754" cy="4880518"/>
          </a:xfrm>
          <a:noFill/>
          <a:ln>
            <a:noFill/>
          </a:ln>
        </p:spPr>
        <p:txBody>
          <a:bodyPr vert="horz" wrap="square" lIns="274320" tIns="182880" rIns="274320" bIns="182880" rtlCol="0" anchor="ctr" anchorCtr="1">
            <a:normAutofit/>
          </a:bodyPr>
          <a:lstStyle/>
          <a:p>
            <a:pPr algn="l"/>
            <a:r>
              <a:rPr lang="en-US" sz="48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5BD17F-C95C-40ED-8D04-03295D46FD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03DEB5-0B19-4F8E-84E2-00F5861C96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8656" y="0"/>
            <a:ext cx="3215640" cy="68580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6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61991D-5A38-4D6B-91F7-C5F360B65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363323"/>
            <a:ext cx="8991600" cy="1692771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BACKUP : ADDITIONAL DETAILS</a:t>
            </a:r>
            <a:endParaRPr lang="en-US" sz="3800" kern="1200" cap="all" spc="200" baseline="0" dirty="0">
              <a:solidFill>
                <a:srgbClr val="262626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08344-8A25-4E9F-AB5F-8DC1B4B09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79220" y="5374888"/>
            <a:ext cx="3995955" cy="758282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809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arallelogram 35">
            <a:extLst>
              <a:ext uri="{FF2B5EF4-FFF2-40B4-BE49-F238E27FC236}">
                <a16:creationId xmlns:a16="http://schemas.microsoft.com/office/drawing/2014/main" id="{A1BB6CEA-8ED4-4FCB-8CB0-DAD729B18005}"/>
              </a:ext>
            </a:extLst>
          </p:cNvPr>
          <p:cNvSpPr/>
          <p:nvPr/>
        </p:nvSpPr>
        <p:spPr>
          <a:xfrm>
            <a:off x="9405553" y="3352868"/>
            <a:ext cx="1613139" cy="1354347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949D3D-50EA-4F5D-8018-C8FC98A2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29854"/>
            <a:ext cx="7729728" cy="1188720"/>
          </a:xfrm>
        </p:spPr>
        <p:txBody>
          <a:bodyPr/>
          <a:lstStyle/>
          <a:p>
            <a:r>
              <a:rPr lang="en-US"/>
              <a:t>Flow-chart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A2905C1-363E-41AA-A113-04C638A34C28}"/>
              </a:ext>
            </a:extLst>
          </p:cNvPr>
          <p:cNvSpPr/>
          <p:nvPr/>
        </p:nvSpPr>
        <p:spPr>
          <a:xfrm>
            <a:off x="2193729" y="2067371"/>
            <a:ext cx="1699404" cy="94027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A42B433-3E37-4C5C-AF51-63D9C3A2234A}"/>
              </a:ext>
            </a:extLst>
          </p:cNvPr>
          <p:cNvSpPr/>
          <p:nvPr/>
        </p:nvSpPr>
        <p:spPr>
          <a:xfrm>
            <a:off x="6990272" y="2030608"/>
            <a:ext cx="1699404" cy="94027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6F00AA-0479-452C-BCC9-28D3FAD1ABFA}"/>
              </a:ext>
            </a:extLst>
          </p:cNvPr>
          <p:cNvSpPr txBox="1"/>
          <p:nvPr/>
        </p:nvSpPr>
        <p:spPr>
          <a:xfrm>
            <a:off x="2728567" y="2214344"/>
            <a:ext cx="638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login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4A310D-B535-44D6-8E90-3E46D8F2CAB5}"/>
              </a:ext>
            </a:extLst>
          </p:cNvPr>
          <p:cNvSpPr txBox="1"/>
          <p:nvPr/>
        </p:nvSpPr>
        <p:spPr>
          <a:xfrm>
            <a:off x="7472027" y="2209311"/>
            <a:ext cx="836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Agent login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547B9A4-0EA0-4878-8D64-D0C7B605F308}"/>
              </a:ext>
            </a:extLst>
          </p:cNvPr>
          <p:cNvCxnSpPr>
            <a:cxnSpLocks/>
          </p:cNvCxnSpPr>
          <p:nvPr/>
        </p:nvCxnSpPr>
        <p:spPr>
          <a:xfrm>
            <a:off x="3056371" y="3016125"/>
            <a:ext cx="0" cy="655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EA0115E-5883-420C-90F2-E59F459ECD83}"/>
              </a:ext>
            </a:extLst>
          </p:cNvPr>
          <p:cNvCxnSpPr/>
          <p:nvPr/>
        </p:nvCxnSpPr>
        <p:spPr>
          <a:xfrm>
            <a:off x="7890408" y="2970887"/>
            <a:ext cx="0" cy="655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7B11028-0BE6-4DA3-A770-D20CED949E41}"/>
              </a:ext>
            </a:extLst>
          </p:cNvPr>
          <p:cNvSpPr/>
          <p:nvPr/>
        </p:nvSpPr>
        <p:spPr>
          <a:xfrm>
            <a:off x="2193729" y="3685041"/>
            <a:ext cx="1699404" cy="66278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D3F2CE-1ABE-4B6F-8256-25DB4FD5DFBC}"/>
              </a:ext>
            </a:extLst>
          </p:cNvPr>
          <p:cNvSpPr txBox="1"/>
          <p:nvPr/>
        </p:nvSpPr>
        <p:spPr>
          <a:xfrm>
            <a:off x="2412494" y="3831765"/>
            <a:ext cx="1293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Book a slot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DDC3A69-BB66-4354-9C71-88A402D9A857}"/>
              </a:ext>
            </a:extLst>
          </p:cNvPr>
          <p:cNvSpPr/>
          <p:nvPr/>
        </p:nvSpPr>
        <p:spPr>
          <a:xfrm>
            <a:off x="7078241" y="3626496"/>
            <a:ext cx="1766975" cy="66278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EBCBA3-846A-4DF3-86F7-ACA27F053EFD}"/>
              </a:ext>
            </a:extLst>
          </p:cNvPr>
          <p:cNvSpPr txBox="1"/>
          <p:nvPr/>
        </p:nvSpPr>
        <p:spPr>
          <a:xfrm>
            <a:off x="7176950" y="3696276"/>
            <a:ext cx="1512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Weigh and enter the details</a:t>
            </a:r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B10DE67E-5C6C-47C3-9842-97F4BE2D096C}"/>
              </a:ext>
            </a:extLst>
          </p:cNvPr>
          <p:cNvSpPr/>
          <p:nvPr/>
        </p:nvSpPr>
        <p:spPr>
          <a:xfrm>
            <a:off x="4545213" y="3357626"/>
            <a:ext cx="1613139" cy="1354347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CB18708-B895-46CF-AA55-76E9565147CA}"/>
              </a:ext>
            </a:extLst>
          </p:cNvPr>
          <p:cNvCxnSpPr>
            <a:cxnSpLocks/>
            <a:stCxn id="13" idx="3"/>
            <a:endCxn id="17" idx="5"/>
          </p:cNvCxnSpPr>
          <p:nvPr/>
        </p:nvCxnSpPr>
        <p:spPr>
          <a:xfrm>
            <a:off x="3893133" y="4016432"/>
            <a:ext cx="821373" cy="18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025B656-BB9C-4355-BEF7-C62BCDF35182}"/>
              </a:ext>
            </a:extLst>
          </p:cNvPr>
          <p:cNvSpPr txBox="1"/>
          <p:nvPr/>
        </p:nvSpPr>
        <p:spPr>
          <a:xfrm>
            <a:off x="4666419" y="3326521"/>
            <a:ext cx="13212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Send confirmation message to User and pickup message to Agent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6A700A4-2FD6-49F3-9D7C-EB1B984EE2C9}"/>
              </a:ext>
            </a:extLst>
          </p:cNvPr>
          <p:cNvSpPr/>
          <p:nvPr/>
        </p:nvSpPr>
        <p:spPr>
          <a:xfrm>
            <a:off x="2209772" y="4998389"/>
            <a:ext cx="1699404" cy="94027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CAB0F77-AAA0-457F-99EF-58309D6083AD}"/>
              </a:ext>
            </a:extLst>
          </p:cNvPr>
          <p:cNvCxnSpPr>
            <a:cxnSpLocks/>
          </p:cNvCxnSpPr>
          <p:nvPr/>
        </p:nvCxnSpPr>
        <p:spPr>
          <a:xfrm>
            <a:off x="3059474" y="4342780"/>
            <a:ext cx="0" cy="655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D00E152-7DD0-4B74-B71A-BF61F7146C82}"/>
              </a:ext>
            </a:extLst>
          </p:cNvPr>
          <p:cNvSpPr txBox="1"/>
          <p:nvPr/>
        </p:nvSpPr>
        <p:spPr>
          <a:xfrm>
            <a:off x="2615214" y="5283862"/>
            <a:ext cx="8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Logout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16E9D58-7F06-43A2-B7EA-7B6D2BF171DB}"/>
              </a:ext>
            </a:extLst>
          </p:cNvPr>
          <p:cNvCxnSpPr/>
          <p:nvPr/>
        </p:nvCxnSpPr>
        <p:spPr>
          <a:xfrm>
            <a:off x="7920373" y="4289277"/>
            <a:ext cx="0" cy="655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57F33B7-3A9D-4EB7-B0FC-8D317B9ADAC5}"/>
              </a:ext>
            </a:extLst>
          </p:cNvPr>
          <p:cNvCxnSpPr/>
          <p:nvPr/>
        </p:nvCxnSpPr>
        <p:spPr>
          <a:xfrm flipV="1">
            <a:off x="8861825" y="3939970"/>
            <a:ext cx="733739" cy="10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0B9AB1D4-3DE7-445A-8A7E-50ECAEE7F889}"/>
              </a:ext>
            </a:extLst>
          </p:cNvPr>
          <p:cNvSpPr txBox="1"/>
          <p:nvPr/>
        </p:nvSpPr>
        <p:spPr>
          <a:xfrm>
            <a:off x="9612172" y="3480199"/>
            <a:ext cx="14065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Update User’s Order Summary with quantity and reward points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18C2B0B-6C72-4F82-89FB-45EA0BBEFE21}"/>
              </a:ext>
            </a:extLst>
          </p:cNvPr>
          <p:cNvSpPr/>
          <p:nvPr/>
        </p:nvSpPr>
        <p:spPr>
          <a:xfrm>
            <a:off x="7176950" y="4941902"/>
            <a:ext cx="1699404" cy="94027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29053A1-EDB2-4C1C-B61C-6B1FCAE5EBCE}"/>
              </a:ext>
            </a:extLst>
          </p:cNvPr>
          <p:cNvSpPr txBox="1"/>
          <p:nvPr/>
        </p:nvSpPr>
        <p:spPr>
          <a:xfrm>
            <a:off x="7582392" y="5227375"/>
            <a:ext cx="888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Logout</a:t>
            </a:r>
          </a:p>
        </p:txBody>
      </p: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2BD0A9AA-09FB-4606-A78A-2DBF6E2B4D83}"/>
              </a:ext>
            </a:extLst>
          </p:cNvPr>
          <p:cNvSpPr/>
          <p:nvPr/>
        </p:nvSpPr>
        <p:spPr>
          <a:xfrm>
            <a:off x="4559503" y="1865591"/>
            <a:ext cx="1613139" cy="1354347"/>
          </a:xfrm>
          <a:prstGeom prst="parallelogram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8902242-06AE-44B1-AA91-5E2112A909C4}"/>
              </a:ext>
            </a:extLst>
          </p:cNvPr>
          <p:cNvSpPr txBox="1"/>
          <p:nvPr/>
        </p:nvSpPr>
        <p:spPr>
          <a:xfrm>
            <a:off x="4890097" y="1875366"/>
            <a:ext cx="9552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Show pickup history and rewards earned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84BA07D-858F-4482-8DDD-6423E1971EC8}"/>
              </a:ext>
            </a:extLst>
          </p:cNvPr>
          <p:cNvCxnSpPr>
            <a:cxnSpLocks/>
          </p:cNvCxnSpPr>
          <p:nvPr/>
        </p:nvCxnSpPr>
        <p:spPr>
          <a:xfrm>
            <a:off x="3873277" y="2568122"/>
            <a:ext cx="862511" cy="4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2505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4B166F-AAD2-44F0-9EE9-64915F85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FFFFFF"/>
                </a:solidFill>
              </a:rPr>
              <a:t>TEAM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53205-9E95-4C2E-817C-92815FC27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425" y="487680"/>
            <a:ext cx="5320696" cy="4053840"/>
          </a:xfrm>
        </p:spPr>
        <p:txBody>
          <a:bodyPr anchor="ctr">
            <a:normAutofit/>
          </a:bodyPr>
          <a:lstStyle/>
          <a:p>
            <a:endParaRPr lang="en-US" sz="4400" dirty="0">
              <a:solidFill>
                <a:srgbClr val="0C7A39"/>
              </a:solidFill>
            </a:endParaRPr>
          </a:p>
          <a:p>
            <a:pPr marL="0" indent="0">
              <a:buNone/>
            </a:pPr>
            <a:r>
              <a:rPr lang="en-US" sz="4400" dirty="0">
                <a:solidFill>
                  <a:srgbClr val="0C7A39"/>
                </a:solidFill>
              </a:rPr>
              <a:t>GREEN ENGINEERS</a:t>
            </a:r>
          </a:p>
        </p:txBody>
      </p:sp>
    </p:spTree>
    <p:extLst>
      <p:ext uri="{BB962C8B-B14F-4D97-AF65-F5344CB8AC3E}">
        <p14:creationId xmlns:p14="http://schemas.microsoft.com/office/powerpoint/2010/main" val="4254378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CF4680D4-DEE2-49EE-AF90-EFEAF50AE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5979E4-C8D5-4B17-BD73-1118FFD68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362390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A922ED-162D-4BA3-9027-F0F4A27F9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187" y="1828801"/>
            <a:ext cx="6114360" cy="3569464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lnSpc>
                <a:spcPct val="90000"/>
              </a:lnSpc>
              <a:buClr>
                <a:schemeClr val="bg1"/>
              </a:buClr>
            </a:pPr>
            <a:r>
              <a:rPr lang="en-US" dirty="0">
                <a:solidFill>
                  <a:schemeClr val="tx1"/>
                </a:solidFill>
              </a:rPr>
              <a:t>Reduce, Reuse, Recycle are the key concepts that can be used to protect our environment. Sustainable way to reuse/recycle used household materials is the need of the hour.  </a:t>
            </a:r>
          </a:p>
          <a:p>
            <a:pPr algn="just">
              <a:lnSpc>
                <a:spcPct val="90000"/>
              </a:lnSpc>
              <a:buClr>
                <a:schemeClr val="bg1"/>
              </a:buClr>
            </a:pPr>
            <a:r>
              <a:rPr lang="en-US" dirty="0">
                <a:solidFill>
                  <a:schemeClr val="tx1"/>
                </a:solidFill>
              </a:rPr>
              <a:t>We have local arrangements to collect used household materials. But sometimes we have restrictions on how frequently collection drives happen or materials that will be collected. It does not have a reward mechanism for the reusable/recyclable materials that we provide. Giving materials to ragpickers does not seem to be a reliable option either.</a:t>
            </a:r>
          </a:p>
          <a:p>
            <a:pPr algn="just">
              <a:lnSpc>
                <a:spcPct val="90000"/>
              </a:lnSpc>
              <a:buClr>
                <a:schemeClr val="bg1"/>
              </a:buClr>
            </a:pPr>
            <a:r>
              <a:rPr lang="en-US" dirty="0">
                <a:solidFill>
                  <a:schemeClr val="tx1"/>
                </a:solidFill>
              </a:rPr>
              <a:t>In order to attract larger population towards sustainable solution, a well-organized channel of disposing materials is important. There is also a need to improve the reuse of unused materials (clothes, utensils, books, toys, etc.).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C52EE1-5085-4960-AD29-A926E62E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640080"/>
            <a:ext cx="4017264" cy="526117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D15AA94-C237-4412-B37B-EB317D2B0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0772" y="806357"/>
            <a:ext cx="3685032" cy="49286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Recycle">
            <a:extLst>
              <a:ext uri="{FF2B5EF4-FFF2-40B4-BE49-F238E27FC236}">
                <a16:creationId xmlns:a16="http://schemas.microsoft.com/office/drawing/2014/main" id="{10F0391F-63B7-4888-8F9A-A6AE05AC7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65364" y="1592741"/>
            <a:ext cx="3355848" cy="335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44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1F70D1-5A92-4143-98AE-48DA92972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dirty="0"/>
              <a:t>Solution summary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F92A78D-45D7-4D9F-B115-2A3AC1F08E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3264638"/>
              </p:ext>
            </p:extLst>
          </p:nvPr>
        </p:nvGraphicFramePr>
        <p:xfrm>
          <a:off x="5378336" y="462708"/>
          <a:ext cx="6170728" cy="5453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9058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3">
            <a:extLst>
              <a:ext uri="{FF2B5EF4-FFF2-40B4-BE49-F238E27FC236}">
                <a16:creationId xmlns:a16="http://schemas.microsoft.com/office/drawing/2014/main" id="{24E8C80D-754D-40E2-BF97-78B9D43E0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E0EBB-DABC-45A9-A69E-196D823A0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E08AC50-7705-4AF9-B35B-CB5CE5E445E1}"/>
              </a:ext>
            </a:extLst>
          </p:cNvPr>
          <p:cNvSpPr txBox="1">
            <a:spLocks/>
          </p:cNvSpPr>
          <p:nvPr/>
        </p:nvSpPr>
        <p:spPr bwMode="black">
          <a:xfrm>
            <a:off x="804672" y="2404872"/>
            <a:ext cx="3044950" cy="1627792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KEY FEATURES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CA06900E-B10A-4D52-B0F5-2E0D4FE60A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9757220"/>
              </p:ext>
            </p:extLst>
          </p:nvPr>
        </p:nvGraphicFramePr>
        <p:xfrm>
          <a:off x="5378336" y="462708"/>
          <a:ext cx="6170728" cy="5453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4019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7B0A5-1793-4975-B9DE-253640B1F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400"/>
              <a:t>Architecture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A86CC90-BDCC-4E52-8D39-79EED69C9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594" y="1306271"/>
            <a:ext cx="7404508" cy="447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91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C1DDA-6E13-4BE8-9D24-87154EADC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>
            <a:normAutofit/>
          </a:bodyPr>
          <a:lstStyle/>
          <a:p>
            <a:r>
              <a:rPr lang="en-US"/>
              <a:t>FUTURE ENHANCEMENTS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3C95C8C-2CC5-40CA-81C3-B8E9075488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8173138"/>
              </p:ext>
            </p:extLst>
          </p:nvPr>
        </p:nvGraphicFramePr>
        <p:xfrm>
          <a:off x="575033" y="2167083"/>
          <a:ext cx="11029361" cy="4478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7360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een Engine Presentation" descr="Graphical user interface, application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2553D036-EFF8-425C-A921-36207DE5D15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87506" y="1271016"/>
            <a:ext cx="7672832" cy="4315968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BCA5C8-AD72-49EE-89AD-28A197BA9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972" y="789110"/>
            <a:ext cx="1828800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Demo video</a:t>
            </a:r>
          </a:p>
        </p:txBody>
      </p:sp>
    </p:spTree>
    <p:extLst>
      <p:ext uri="{BB962C8B-B14F-4D97-AF65-F5344CB8AC3E}">
        <p14:creationId xmlns:p14="http://schemas.microsoft.com/office/powerpoint/2010/main" val="209036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92084-3B50-45B2-B373-AEF336AA7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8698" y="303680"/>
            <a:ext cx="8392275" cy="1139530"/>
          </a:xfrm>
        </p:spPr>
        <p:txBody>
          <a:bodyPr/>
          <a:lstStyle/>
          <a:p>
            <a:r>
              <a:rPr lang="en-US" dirty="0"/>
              <a:t>PICTURE REPRESENTING OUR PROBLEM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86791033-1B36-4099-8EBF-F9CFF6C4D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847" y="1542362"/>
            <a:ext cx="9984305" cy="4836404"/>
          </a:xfrm>
        </p:spPr>
      </p:pic>
    </p:spTree>
    <p:extLst>
      <p:ext uri="{BB962C8B-B14F-4D97-AF65-F5344CB8AC3E}">
        <p14:creationId xmlns:p14="http://schemas.microsoft.com/office/powerpoint/2010/main" val="31541624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271</TotalTime>
  <Words>359</Words>
  <Application>Microsoft Office PowerPoint</Application>
  <PresentationFormat>Widescreen</PresentationFormat>
  <Paragraphs>50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Parcel</vt:lpstr>
      <vt:lpstr>PROJECT GREEN ENGINE</vt:lpstr>
      <vt:lpstr>TEAM NAME</vt:lpstr>
      <vt:lpstr>Problem Statement</vt:lpstr>
      <vt:lpstr>Solution summary </vt:lpstr>
      <vt:lpstr>PowerPoint Presentation</vt:lpstr>
      <vt:lpstr>Architecture</vt:lpstr>
      <vt:lpstr>FUTURE ENHANCEMENTS</vt:lpstr>
      <vt:lpstr>Demo video</vt:lpstr>
      <vt:lpstr>PICTURE REPRESENTING OUR PROBLEM</vt:lpstr>
      <vt:lpstr>TEAM MEMBERS</vt:lpstr>
      <vt:lpstr>QUESTIONS</vt:lpstr>
      <vt:lpstr>BACKUP : ADDITIONAL DETAILS</vt:lpstr>
      <vt:lpstr>Flow-chart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Chakkalamattath, JulianJossen</dc:creator>
  <cp:lastModifiedBy>Chakkalamattath, JulianJossen</cp:lastModifiedBy>
  <cp:revision>48</cp:revision>
  <dcterms:created xsi:type="dcterms:W3CDTF">2021-06-24T10:37:23Z</dcterms:created>
  <dcterms:modified xsi:type="dcterms:W3CDTF">2021-06-25T06:30:59Z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Julian_Jossen@Dell.com</vt:lpwstr>
  </property>
  <property fmtid="{D5CDD505-2E9C-101B-9397-08002B2CF9AE}" pid="5" name="MSIP_Label_17cb76b2-10b8-4fe1-93d4-2202842406cd_SetDate">
    <vt:lpwstr>2021-06-24T10:38:01.7915257Z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ActionId">
    <vt:lpwstr>af01ffa9-2a06-442d-9bf5-de477d00586f</vt:lpwstr>
  </property>
  <property fmtid="{D5CDD505-2E9C-101B-9397-08002B2CF9AE}" pid="9" name="MSIP_Label_17cb76b2-10b8-4fe1-93d4-2202842406cd_Extended_MSFT_Method">
    <vt:lpwstr>Manual</vt:lpwstr>
  </property>
  <property fmtid="{D5CDD505-2E9C-101B-9397-08002B2CF9AE}" pid="10" name="aiplabel">
    <vt:lpwstr>External Public</vt:lpwstr>
  </property>
</Properties>
</file>

<file path=docProps/thumbnail.jpeg>
</file>